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B4D"/>
    <a:srgbClr val="E30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0AA68-586D-4176-9C2A-706305E39C10}" v="11" dt="2024-08-12T15:32:22.031"/>
    <p1510:client id="{C6EB66B4-7466-4ED7-AF41-A88BEC3AF27A}" v="3" dt="2024-08-12T14:20:39.5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18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tlana Galas" userId="eecbdc79-8fc3-4312-859a-8370092e6e84" providerId="ADAL" clId="{C6EB66B4-7466-4ED7-AF41-A88BEC3AF27A}"/>
    <pc:docChg chg="undo custSel modSld">
      <pc:chgData name="Svitlana Galas" userId="eecbdc79-8fc3-4312-859a-8370092e6e84" providerId="ADAL" clId="{C6EB66B4-7466-4ED7-AF41-A88BEC3AF27A}" dt="2024-08-12T14:55:38.807" v="458" actId="1076"/>
      <pc:docMkLst>
        <pc:docMk/>
      </pc:docMkLst>
      <pc:sldChg chg="addSp modSp mod">
        <pc:chgData name="Svitlana Galas" userId="eecbdc79-8fc3-4312-859a-8370092e6e84" providerId="ADAL" clId="{C6EB66B4-7466-4ED7-AF41-A88BEC3AF27A}" dt="2024-08-12T14:22:21.815" v="80" actId="1076"/>
        <pc:sldMkLst>
          <pc:docMk/>
          <pc:sldMk cId="0" sldId="257"/>
        </pc:sldMkLst>
        <pc:spChg chg="mod">
          <ac:chgData name="Svitlana Galas" userId="eecbdc79-8fc3-4312-859a-8370092e6e84" providerId="ADAL" clId="{C6EB66B4-7466-4ED7-AF41-A88BEC3AF27A}" dt="2024-08-12T14:17:36.569" v="10" actId="2711"/>
          <ac:spMkLst>
            <pc:docMk/>
            <pc:sldMk cId="0" sldId="257"/>
            <ac:spMk id="3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2:21.815" v="80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1:16.956" v="62" actId="2711"/>
          <ac:spMkLst>
            <pc:docMk/>
            <pc:sldMk cId="0" sldId="257"/>
            <ac:spMk id="5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17:36.569" v="10" actId="2711"/>
          <ac:spMkLst>
            <pc:docMk/>
            <pc:sldMk cId="0" sldId="257"/>
            <ac:spMk id="7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1:23.572" v="63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1:16.956" v="62" actId="2711"/>
          <ac:spMkLst>
            <pc:docMk/>
            <pc:sldMk cId="0" sldId="257"/>
            <ac:spMk id="9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18:04.122" v="17" actId="255"/>
          <ac:spMkLst>
            <pc:docMk/>
            <pc:sldMk cId="0" sldId="257"/>
            <ac:spMk id="10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19:45.663" v="38" actId="205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1:25.961" v="64" actId="113"/>
          <ac:spMkLst>
            <pc:docMk/>
            <pc:sldMk cId="0" sldId="257"/>
            <ac:spMk id="12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17:36.569" v="10" actId="2711"/>
          <ac:spMkLst>
            <pc:docMk/>
            <pc:sldMk cId="0" sldId="257"/>
            <ac:spMk id="14" creationId="{00000000-0000-0000-0000-000000000000}"/>
          </ac:spMkLst>
        </pc:spChg>
        <pc:spChg chg="add mod">
          <ac:chgData name="Svitlana Galas" userId="eecbdc79-8fc3-4312-859a-8370092e6e84" providerId="ADAL" clId="{C6EB66B4-7466-4ED7-AF41-A88BEC3AF27A}" dt="2024-08-12T14:21:44.676" v="72" actId="1076"/>
          <ac:spMkLst>
            <pc:docMk/>
            <pc:sldMk cId="0" sldId="257"/>
            <ac:spMk id="24" creationId="{EF1ABE2A-364C-BB29-894B-04AE37F3CFE6}"/>
          </ac:spMkLst>
        </pc:spChg>
        <pc:spChg chg="add mod">
          <ac:chgData name="Svitlana Galas" userId="eecbdc79-8fc3-4312-859a-8370092e6e84" providerId="ADAL" clId="{C6EB66B4-7466-4ED7-AF41-A88BEC3AF27A}" dt="2024-08-12T14:21:51.992" v="73" actId="255"/>
          <ac:spMkLst>
            <pc:docMk/>
            <pc:sldMk cId="0" sldId="257"/>
            <ac:spMk id="25" creationId="{A2D45272-DFBB-ACA5-3606-BF9AB68290AB}"/>
          </ac:spMkLst>
        </pc:spChg>
        <pc:spChg chg="add mod">
          <ac:chgData name="Svitlana Galas" userId="eecbdc79-8fc3-4312-859a-8370092e6e84" providerId="ADAL" clId="{C6EB66B4-7466-4ED7-AF41-A88BEC3AF27A}" dt="2024-08-12T14:22:12.036" v="79" actId="20577"/>
          <ac:spMkLst>
            <pc:docMk/>
            <pc:sldMk cId="0" sldId="257"/>
            <ac:spMk id="26" creationId="{2E4C0639-513D-C382-CEA8-5383A75FE3CD}"/>
          </ac:spMkLst>
        </pc:spChg>
        <pc:picChg chg="mod">
          <ac:chgData name="Svitlana Galas" userId="eecbdc79-8fc3-4312-859a-8370092e6e84" providerId="ADAL" clId="{C6EB66B4-7466-4ED7-AF41-A88BEC3AF27A}" dt="2024-08-12T14:20:59.451" v="60" actId="1076"/>
          <ac:picMkLst>
            <pc:docMk/>
            <pc:sldMk cId="0" sldId="257"/>
            <ac:picMk id="16" creationId="{E8231028-F62A-A468-6B13-1663DEEB9411}"/>
          </ac:picMkLst>
        </pc:picChg>
      </pc:sldChg>
      <pc:sldChg chg="modSp mod">
        <pc:chgData name="Svitlana Galas" userId="eecbdc79-8fc3-4312-859a-8370092e6e84" providerId="ADAL" clId="{C6EB66B4-7466-4ED7-AF41-A88BEC3AF27A}" dt="2024-08-12T14:23:49.348" v="97" actId="1076"/>
        <pc:sldMkLst>
          <pc:docMk/>
          <pc:sldMk cId="0" sldId="258"/>
        </pc:sldMkLst>
        <pc:spChg chg="mod">
          <ac:chgData name="Svitlana Galas" userId="eecbdc79-8fc3-4312-859a-8370092e6e84" providerId="ADAL" clId="{C6EB66B4-7466-4ED7-AF41-A88BEC3AF27A}" dt="2024-08-12T14:23:25.810" v="91" actId="14100"/>
          <ac:spMkLst>
            <pc:docMk/>
            <pc:sldMk cId="0" sldId="258"/>
            <ac:spMk id="3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3:49.348" v="97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3:17.731" v="89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3:07.416" v="85" actId="1076"/>
          <ac:spMkLst>
            <pc:docMk/>
            <pc:sldMk cId="0" sldId="258"/>
            <ac:spMk id="6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3:32.450" v="92" actId="1076"/>
          <ac:spMkLst>
            <pc:docMk/>
            <pc:sldMk cId="0" sldId="258"/>
            <ac:spMk id="7" creationId="{00000000-0000-0000-0000-000000000000}"/>
          </ac:spMkLst>
        </pc:spChg>
        <pc:picChg chg="mod">
          <ac:chgData name="Svitlana Galas" userId="eecbdc79-8fc3-4312-859a-8370092e6e84" providerId="ADAL" clId="{C6EB66B4-7466-4ED7-AF41-A88BEC3AF27A}" dt="2024-08-12T14:23:09.977" v="86" actId="1076"/>
          <ac:picMkLst>
            <pc:docMk/>
            <pc:sldMk cId="0" sldId="258"/>
            <ac:picMk id="2" creationId="{00000000-0000-0000-0000-000000000000}"/>
          </ac:picMkLst>
        </pc:picChg>
      </pc:sldChg>
      <pc:sldChg chg="modSp mod">
        <pc:chgData name="Svitlana Galas" userId="eecbdc79-8fc3-4312-859a-8370092e6e84" providerId="ADAL" clId="{C6EB66B4-7466-4ED7-AF41-A88BEC3AF27A}" dt="2024-08-12T14:26:44.721" v="132" actId="1076"/>
        <pc:sldMkLst>
          <pc:docMk/>
          <pc:sldMk cId="0" sldId="259"/>
        </pc:sldMkLst>
        <pc:spChg chg="mod">
          <ac:chgData name="Svitlana Galas" userId="eecbdc79-8fc3-4312-859a-8370092e6e84" providerId="ADAL" clId="{C6EB66B4-7466-4ED7-AF41-A88BEC3AF27A}" dt="2024-08-12T14:26:18.190" v="125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5:33.310" v="113" actId="14100"/>
          <ac:spMkLst>
            <pc:docMk/>
            <pc:sldMk cId="0" sldId="259"/>
            <ac:spMk id="4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5:26.699" v="111" actId="14100"/>
          <ac:spMkLst>
            <pc:docMk/>
            <pc:sldMk cId="0" sldId="259"/>
            <ac:spMk id="5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6:44.721" v="132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4:33.037" v="105" actId="20577"/>
          <ac:spMkLst>
            <pc:docMk/>
            <pc:sldMk cId="0" sldId="259"/>
            <ac:spMk id="7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6:08.304" v="122" actId="1076"/>
          <ac:spMkLst>
            <pc:docMk/>
            <pc:sldMk cId="0" sldId="259"/>
            <ac:spMk id="9" creationId="{00000000-0000-0000-0000-000000000000}"/>
          </ac:spMkLst>
        </pc:spChg>
        <pc:picChg chg="mod">
          <ac:chgData name="Svitlana Galas" userId="eecbdc79-8fc3-4312-859a-8370092e6e84" providerId="ADAL" clId="{C6EB66B4-7466-4ED7-AF41-A88BEC3AF27A}" dt="2024-08-12T14:26:31.294" v="130" actId="1076"/>
          <ac:picMkLst>
            <pc:docMk/>
            <pc:sldMk cId="0" sldId="259"/>
            <ac:picMk id="2" creationId="{00000000-0000-0000-0000-000000000000}"/>
          </ac:picMkLst>
        </pc:picChg>
      </pc:sldChg>
      <pc:sldChg chg="delSp modSp mod">
        <pc:chgData name="Svitlana Galas" userId="eecbdc79-8fc3-4312-859a-8370092e6e84" providerId="ADAL" clId="{C6EB66B4-7466-4ED7-AF41-A88BEC3AF27A}" dt="2024-08-12T14:33:35.036" v="205" actId="1076"/>
        <pc:sldMkLst>
          <pc:docMk/>
          <pc:sldMk cId="0" sldId="260"/>
        </pc:sldMkLst>
        <pc:spChg chg="mod">
          <ac:chgData name="Svitlana Galas" userId="eecbdc79-8fc3-4312-859a-8370092e6e84" providerId="ADAL" clId="{C6EB66B4-7466-4ED7-AF41-A88BEC3AF27A}" dt="2024-08-12T14:29:53.851" v="191" actId="14100"/>
          <ac:spMkLst>
            <pc:docMk/>
            <pc:sldMk cId="0" sldId="260"/>
            <ac:spMk id="3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32:49.910" v="201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32:38.405" v="200" actId="2711"/>
          <ac:spMkLst>
            <pc:docMk/>
            <pc:sldMk cId="0" sldId="260"/>
            <ac:spMk id="5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9:30.723" v="182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9:18.681" v="176" actId="113"/>
          <ac:spMkLst>
            <pc:docMk/>
            <pc:sldMk cId="0" sldId="260"/>
            <ac:spMk id="7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8:48.072" v="150" actId="255"/>
          <ac:spMkLst>
            <pc:docMk/>
            <pc:sldMk cId="0" sldId="260"/>
            <ac:spMk id="8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32:38.405" v="200" actId="2711"/>
          <ac:spMkLst>
            <pc:docMk/>
            <pc:sldMk cId="0" sldId="260"/>
            <ac:spMk id="9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27:56.796" v="142" actId="1076"/>
          <ac:spMkLst>
            <pc:docMk/>
            <pc:sldMk cId="0" sldId="260"/>
            <ac:spMk id="10" creationId="{00000000-0000-0000-0000-000000000000}"/>
          </ac:spMkLst>
        </pc:spChg>
        <pc:spChg chg="del mod">
          <ac:chgData name="Svitlana Galas" userId="eecbdc79-8fc3-4312-859a-8370092e6e84" providerId="ADAL" clId="{C6EB66B4-7466-4ED7-AF41-A88BEC3AF27A}" dt="2024-08-12T14:27:36.500" v="136" actId="478"/>
          <ac:spMkLst>
            <pc:docMk/>
            <pc:sldMk cId="0" sldId="260"/>
            <ac:spMk id="11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33:29.929" v="204" actId="1076"/>
          <ac:spMkLst>
            <pc:docMk/>
            <pc:sldMk cId="0" sldId="260"/>
            <ac:spMk id="12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33:35.036" v="205" actId="1076"/>
          <ac:spMkLst>
            <pc:docMk/>
            <pc:sldMk cId="0" sldId="260"/>
            <ac:spMk id="13" creationId="{00000000-0000-0000-0000-000000000000}"/>
          </ac:spMkLst>
        </pc:spChg>
        <pc:picChg chg="mod">
          <ac:chgData name="Svitlana Galas" userId="eecbdc79-8fc3-4312-859a-8370092e6e84" providerId="ADAL" clId="{C6EB66B4-7466-4ED7-AF41-A88BEC3AF27A}" dt="2024-08-12T14:30:03.875" v="192" actId="1076"/>
          <ac:picMkLst>
            <pc:docMk/>
            <pc:sldMk cId="0" sldId="260"/>
            <ac:picMk id="2" creationId="{00000000-0000-0000-0000-000000000000}"/>
          </ac:picMkLst>
        </pc:picChg>
      </pc:sldChg>
      <pc:sldChg chg="modSp mod">
        <pc:chgData name="Svitlana Galas" userId="eecbdc79-8fc3-4312-859a-8370092e6e84" providerId="ADAL" clId="{C6EB66B4-7466-4ED7-AF41-A88BEC3AF27A}" dt="2024-08-12T14:35:49.064" v="231" actId="1076"/>
        <pc:sldMkLst>
          <pc:docMk/>
          <pc:sldMk cId="0" sldId="261"/>
        </pc:sldMkLst>
        <pc:spChg chg="mod">
          <ac:chgData name="Svitlana Galas" userId="eecbdc79-8fc3-4312-859a-8370092e6e84" providerId="ADAL" clId="{C6EB66B4-7466-4ED7-AF41-A88BEC3AF27A}" dt="2024-08-12T14:35:49.064" v="231" actId="1076"/>
          <ac:spMkLst>
            <pc:docMk/>
            <pc:sldMk cId="0" sldId="261"/>
            <ac:spMk id="3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34:49.837" v="219" actId="14100"/>
          <ac:spMkLst>
            <pc:docMk/>
            <pc:sldMk cId="0" sldId="261"/>
            <ac:spMk id="4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34:29.465" v="214" actId="1076"/>
          <ac:spMkLst>
            <pc:docMk/>
            <pc:sldMk cId="0" sldId="261"/>
            <ac:spMk id="5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34:41.781" v="217" actId="1076"/>
          <ac:spMkLst>
            <pc:docMk/>
            <pc:sldMk cId="0" sldId="261"/>
            <ac:spMk id="6" creationId="{00000000-0000-0000-0000-000000000000}"/>
          </ac:spMkLst>
        </pc:spChg>
        <pc:picChg chg="mod modCrop">
          <ac:chgData name="Svitlana Galas" userId="eecbdc79-8fc3-4312-859a-8370092e6e84" providerId="ADAL" clId="{C6EB66B4-7466-4ED7-AF41-A88BEC3AF27A}" dt="2024-08-12T14:34:25.613" v="213" actId="732"/>
          <ac:picMkLst>
            <pc:docMk/>
            <pc:sldMk cId="0" sldId="261"/>
            <ac:picMk id="2" creationId="{00000000-0000-0000-0000-000000000000}"/>
          </ac:picMkLst>
        </pc:picChg>
      </pc:sldChg>
      <pc:sldChg chg="modSp mod">
        <pc:chgData name="Svitlana Galas" userId="eecbdc79-8fc3-4312-859a-8370092e6e84" providerId="ADAL" clId="{C6EB66B4-7466-4ED7-AF41-A88BEC3AF27A}" dt="2024-08-12T14:39:02.349" v="266" actId="1076"/>
        <pc:sldMkLst>
          <pc:docMk/>
          <pc:sldMk cId="0" sldId="262"/>
        </pc:sldMkLst>
        <pc:spChg chg="mod">
          <ac:chgData name="Svitlana Galas" userId="eecbdc79-8fc3-4312-859a-8370092e6e84" providerId="ADAL" clId="{C6EB66B4-7466-4ED7-AF41-A88BEC3AF27A}" dt="2024-08-12T14:38:45.185" v="263" actId="14100"/>
          <ac:spMkLst>
            <pc:docMk/>
            <pc:sldMk cId="0" sldId="262"/>
            <ac:spMk id="3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39:02.349" v="266" actId="1076"/>
          <ac:spMkLst>
            <pc:docMk/>
            <pc:sldMk cId="0" sldId="262"/>
            <ac:spMk id="4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38:40.444" v="262" actId="123"/>
          <ac:spMkLst>
            <pc:docMk/>
            <pc:sldMk cId="0" sldId="262"/>
            <ac:spMk id="5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36:35.040" v="234" actId="255"/>
          <ac:spMkLst>
            <pc:docMk/>
            <pc:sldMk cId="0" sldId="262"/>
            <ac:spMk id="6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38:04.677" v="250" actId="20577"/>
          <ac:spMkLst>
            <pc:docMk/>
            <pc:sldMk cId="0" sldId="262"/>
            <ac:spMk id="7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36:43.181" v="236" actId="14100"/>
          <ac:spMkLst>
            <pc:docMk/>
            <pc:sldMk cId="0" sldId="262"/>
            <ac:spMk id="8" creationId="{00000000-0000-0000-0000-000000000000}"/>
          </ac:spMkLst>
        </pc:spChg>
        <pc:picChg chg="mod">
          <ac:chgData name="Svitlana Galas" userId="eecbdc79-8fc3-4312-859a-8370092e6e84" providerId="ADAL" clId="{C6EB66B4-7466-4ED7-AF41-A88BEC3AF27A}" dt="2024-08-12T14:36:46.998" v="237" actId="1076"/>
          <ac:picMkLst>
            <pc:docMk/>
            <pc:sldMk cId="0" sldId="262"/>
            <ac:picMk id="2" creationId="{00000000-0000-0000-0000-000000000000}"/>
          </ac:picMkLst>
        </pc:picChg>
      </pc:sldChg>
      <pc:sldChg chg="modSp mod">
        <pc:chgData name="Svitlana Galas" userId="eecbdc79-8fc3-4312-859a-8370092e6e84" providerId="ADAL" clId="{C6EB66B4-7466-4ED7-AF41-A88BEC3AF27A}" dt="2024-08-12T14:46:13.356" v="328" actId="122"/>
        <pc:sldMkLst>
          <pc:docMk/>
          <pc:sldMk cId="0" sldId="263"/>
        </pc:sldMkLst>
        <pc:spChg chg="mod">
          <ac:chgData name="Svitlana Galas" userId="eecbdc79-8fc3-4312-859a-8370092e6e84" providerId="ADAL" clId="{C6EB66B4-7466-4ED7-AF41-A88BEC3AF27A}" dt="2024-08-12T14:45:56.220" v="323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46:13.356" v="328" actId="122"/>
          <ac:spMkLst>
            <pc:docMk/>
            <pc:sldMk cId="0" sldId="263"/>
            <ac:spMk id="4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41:51.380" v="303" actId="14100"/>
          <ac:spMkLst>
            <pc:docMk/>
            <pc:sldMk cId="0" sldId="263"/>
            <ac:spMk id="5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40:05.104" v="278" actId="14100"/>
          <ac:spMkLst>
            <pc:docMk/>
            <pc:sldMk cId="0" sldId="263"/>
            <ac:spMk id="6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45:28.574" v="318" actId="20577"/>
          <ac:spMkLst>
            <pc:docMk/>
            <pc:sldMk cId="0" sldId="263"/>
            <ac:spMk id="7" creationId="{00000000-0000-0000-0000-000000000000}"/>
          </ac:spMkLst>
        </pc:spChg>
        <pc:picChg chg="mod">
          <ac:chgData name="Svitlana Galas" userId="eecbdc79-8fc3-4312-859a-8370092e6e84" providerId="ADAL" clId="{C6EB66B4-7466-4ED7-AF41-A88BEC3AF27A}" dt="2024-08-12T14:41:25.136" v="295" actId="1076"/>
          <ac:picMkLst>
            <pc:docMk/>
            <pc:sldMk cId="0" sldId="263"/>
            <ac:picMk id="18" creationId="{D6E70322-227E-B1E2-B4B2-E10C7FDE16E1}"/>
          </ac:picMkLst>
        </pc:picChg>
      </pc:sldChg>
      <pc:sldChg chg="modSp mod">
        <pc:chgData name="Svitlana Galas" userId="eecbdc79-8fc3-4312-859a-8370092e6e84" providerId="ADAL" clId="{C6EB66B4-7466-4ED7-AF41-A88BEC3AF27A}" dt="2024-08-12T14:48:49.069" v="351" actId="255"/>
        <pc:sldMkLst>
          <pc:docMk/>
          <pc:sldMk cId="0" sldId="264"/>
        </pc:sldMkLst>
        <pc:spChg chg="mod">
          <ac:chgData name="Svitlana Galas" userId="eecbdc79-8fc3-4312-859a-8370092e6e84" providerId="ADAL" clId="{C6EB66B4-7466-4ED7-AF41-A88BEC3AF27A}" dt="2024-08-12T14:48:49.069" v="351" actId="255"/>
          <ac:spMkLst>
            <pc:docMk/>
            <pc:sldMk cId="0" sldId="264"/>
            <ac:spMk id="3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46:38.472" v="333" actId="14100"/>
          <ac:spMkLst>
            <pc:docMk/>
            <pc:sldMk cId="0" sldId="264"/>
            <ac:spMk id="4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48:31.417" v="348" actId="14100"/>
          <ac:spMkLst>
            <pc:docMk/>
            <pc:sldMk cId="0" sldId="264"/>
            <ac:spMk id="5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47:10.770" v="340" actId="1076"/>
          <ac:spMkLst>
            <pc:docMk/>
            <pc:sldMk cId="0" sldId="264"/>
            <ac:spMk id="6" creationId="{00000000-0000-0000-0000-000000000000}"/>
          </ac:spMkLst>
        </pc:spChg>
      </pc:sldChg>
      <pc:sldChg chg="modSp mod">
        <pc:chgData name="Svitlana Galas" userId="eecbdc79-8fc3-4312-859a-8370092e6e84" providerId="ADAL" clId="{C6EB66B4-7466-4ED7-AF41-A88BEC3AF27A}" dt="2024-08-12T14:51:47.327" v="397" actId="1076"/>
        <pc:sldMkLst>
          <pc:docMk/>
          <pc:sldMk cId="0" sldId="265"/>
        </pc:sldMkLst>
        <pc:spChg chg="mod">
          <ac:chgData name="Svitlana Galas" userId="eecbdc79-8fc3-4312-859a-8370092e6e84" providerId="ADAL" clId="{C6EB66B4-7466-4ED7-AF41-A88BEC3AF27A}" dt="2024-08-12T14:51:47.327" v="397" actId="1076"/>
          <ac:spMkLst>
            <pc:docMk/>
            <pc:sldMk cId="0" sldId="265"/>
            <ac:spMk id="3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51:43.576" v="396" actId="1076"/>
          <ac:spMkLst>
            <pc:docMk/>
            <pc:sldMk cId="0" sldId="265"/>
            <ac:spMk id="4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50:44.131" v="383" actId="20577"/>
          <ac:spMkLst>
            <pc:docMk/>
            <pc:sldMk cId="0" sldId="265"/>
            <ac:spMk id="5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50:42.040" v="382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50:01.798" v="371" actId="1076"/>
          <ac:spMkLst>
            <pc:docMk/>
            <pc:sldMk cId="0" sldId="265"/>
            <ac:spMk id="7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51:22.560" v="389" actId="1076"/>
          <ac:spMkLst>
            <pc:docMk/>
            <pc:sldMk cId="0" sldId="265"/>
            <ac:spMk id="8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50:18.632" v="376" actId="14100"/>
          <ac:spMkLst>
            <pc:docMk/>
            <pc:sldMk cId="0" sldId="265"/>
            <ac:spMk id="9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49:44.390" v="366" actId="20577"/>
          <ac:spMkLst>
            <pc:docMk/>
            <pc:sldMk cId="0" sldId="265"/>
            <ac:spMk id="10" creationId="{00000000-0000-0000-0000-000000000000}"/>
          </ac:spMkLst>
        </pc:spChg>
        <pc:picChg chg="mod">
          <ac:chgData name="Svitlana Galas" userId="eecbdc79-8fc3-4312-859a-8370092e6e84" providerId="ADAL" clId="{C6EB66B4-7466-4ED7-AF41-A88BEC3AF27A}" dt="2024-08-12T14:49:37.820" v="363" actId="1076"/>
          <ac:picMkLst>
            <pc:docMk/>
            <pc:sldMk cId="0" sldId="265"/>
            <ac:picMk id="21" creationId="{09DD4192-921F-AA19-B9FF-818C429A49CC}"/>
          </ac:picMkLst>
        </pc:picChg>
      </pc:sldChg>
      <pc:sldChg chg="delSp modSp mod">
        <pc:chgData name="Svitlana Galas" userId="eecbdc79-8fc3-4312-859a-8370092e6e84" providerId="ADAL" clId="{C6EB66B4-7466-4ED7-AF41-A88BEC3AF27A}" dt="2024-08-12T14:53:28.341" v="427" actId="14100"/>
        <pc:sldMkLst>
          <pc:docMk/>
          <pc:sldMk cId="0" sldId="266"/>
        </pc:sldMkLst>
        <pc:spChg chg="del mod">
          <ac:chgData name="Svitlana Galas" userId="eecbdc79-8fc3-4312-859a-8370092e6e84" providerId="ADAL" clId="{C6EB66B4-7466-4ED7-AF41-A88BEC3AF27A}" dt="2024-08-12T14:53:04.244" v="420" actId="478"/>
          <ac:spMkLst>
            <pc:docMk/>
            <pc:sldMk cId="0" sldId="266"/>
            <ac:spMk id="3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53:23.126" v="425" actId="14100"/>
          <ac:spMkLst>
            <pc:docMk/>
            <pc:sldMk cId="0" sldId="266"/>
            <ac:spMk id="4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53:28.341" v="427" actId="14100"/>
          <ac:spMkLst>
            <pc:docMk/>
            <pc:sldMk cId="0" sldId="266"/>
            <ac:spMk id="5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52:42.300" v="414" actId="1076"/>
          <ac:spMkLst>
            <pc:docMk/>
            <pc:sldMk cId="0" sldId="266"/>
            <ac:spMk id="6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52:16.861" v="405" actId="1076"/>
          <ac:spMkLst>
            <pc:docMk/>
            <pc:sldMk cId="0" sldId="266"/>
            <ac:spMk id="7" creationId="{00000000-0000-0000-0000-000000000000}"/>
          </ac:spMkLst>
        </pc:spChg>
        <pc:picChg chg="mod">
          <ac:chgData name="Svitlana Galas" userId="eecbdc79-8fc3-4312-859a-8370092e6e84" providerId="ADAL" clId="{C6EB66B4-7466-4ED7-AF41-A88BEC3AF27A}" dt="2024-08-12T14:52:19.436" v="406" actId="1076"/>
          <ac:picMkLst>
            <pc:docMk/>
            <pc:sldMk cId="0" sldId="266"/>
            <ac:picMk id="2" creationId="{00000000-0000-0000-0000-000000000000}"/>
          </ac:picMkLst>
        </pc:picChg>
      </pc:sldChg>
      <pc:sldChg chg="modSp mod">
        <pc:chgData name="Svitlana Galas" userId="eecbdc79-8fc3-4312-859a-8370092e6e84" providerId="ADAL" clId="{C6EB66B4-7466-4ED7-AF41-A88BEC3AF27A}" dt="2024-08-12T14:55:38.807" v="458" actId="1076"/>
        <pc:sldMkLst>
          <pc:docMk/>
          <pc:sldMk cId="0" sldId="267"/>
        </pc:sldMkLst>
        <pc:spChg chg="mod">
          <ac:chgData name="Svitlana Galas" userId="eecbdc79-8fc3-4312-859a-8370092e6e84" providerId="ADAL" clId="{C6EB66B4-7466-4ED7-AF41-A88BEC3AF27A}" dt="2024-08-12T14:55:28.324" v="456" actId="14100"/>
          <ac:spMkLst>
            <pc:docMk/>
            <pc:sldMk cId="0" sldId="267"/>
            <ac:spMk id="3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55:23.091" v="454" actId="1076"/>
          <ac:spMkLst>
            <pc:docMk/>
            <pc:sldMk cId="0" sldId="267"/>
            <ac:spMk id="4" creationId="{00000000-0000-0000-0000-000000000000}"/>
          </ac:spMkLst>
        </pc:spChg>
        <pc:spChg chg="mod">
          <ac:chgData name="Svitlana Galas" userId="eecbdc79-8fc3-4312-859a-8370092e6e84" providerId="ADAL" clId="{C6EB66B4-7466-4ED7-AF41-A88BEC3AF27A}" dt="2024-08-12T14:55:38.807" v="458" actId="1076"/>
          <ac:spMkLst>
            <pc:docMk/>
            <pc:sldMk cId="0" sldId="267"/>
            <ac:spMk id="5" creationId="{00000000-0000-0000-0000-000000000000}"/>
          </ac:spMkLst>
        </pc:spChg>
        <pc:picChg chg="mod">
          <ac:chgData name="Svitlana Galas" userId="eecbdc79-8fc3-4312-859a-8370092e6e84" providerId="ADAL" clId="{C6EB66B4-7466-4ED7-AF41-A88BEC3AF27A}" dt="2024-08-12T14:55:02.019" v="448" actId="1076"/>
          <ac:picMkLst>
            <pc:docMk/>
            <pc:sldMk cId="0" sldId="267"/>
            <ac:picMk id="2" creationId="{00000000-0000-0000-0000-000000000000}"/>
          </ac:picMkLst>
        </pc:picChg>
      </pc:sldChg>
      <pc:sldChg chg="modSp mod">
        <pc:chgData name="Svitlana Galas" userId="eecbdc79-8fc3-4312-859a-8370092e6e84" providerId="ADAL" clId="{C6EB66B4-7466-4ED7-AF41-A88BEC3AF27A}" dt="2024-08-12T14:16:42.313" v="1" actId="2711"/>
        <pc:sldMkLst>
          <pc:docMk/>
          <pc:sldMk cId="23800032" sldId="268"/>
        </pc:sldMkLst>
        <pc:spChg chg="mod">
          <ac:chgData name="Svitlana Galas" userId="eecbdc79-8fc3-4312-859a-8370092e6e84" providerId="ADAL" clId="{C6EB66B4-7466-4ED7-AF41-A88BEC3AF27A}" dt="2024-08-12T14:16:42.313" v="1" actId="2711"/>
          <ac:spMkLst>
            <pc:docMk/>
            <pc:sldMk cId="23800032" sldId="268"/>
            <ac:spMk id="3" creationId="{FD5F5465-F7FC-D010-B3BC-88D5EA3EF120}"/>
          </ac:spMkLst>
        </pc:spChg>
        <pc:spChg chg="mod">
          <ac:chgData name="Svitlana Galas" userId="eecbdc79-8fc3-4312-859a-8370092e6e84" providerId="ADAL" clId="{C6EB66B4-7466-4ED7-AF41-A88BEC3AF27A}" dt="2024-08-12T14:16:34.325" v="0" actId="113"/>
          <ac:spMkLst>
            <pc:docMk/>
            <pc:sldMk cId="23800032" sldId="268"/>
            <ac:spMk id="6" creationId="{164D906C-051D-E7B8-6FBE-4956BE045957}"/>
          </ac:spMkLst>
        </pc:spChg>
      </pc:sldChg>
    </pc:docChg>
  </pc:docChgLst>
  <pc:docChgLst>
    <pc:chgData name="Svitlana Galas" userId="eecbdc79-8fc3-4312-859a-8370092e6e84" providerId="ADAL" clId="{9B50AA68-586D-4176-9C2A-706305E39C10}"/>
    <pc:docChg chg="undo custSel addSld delSld modSld">
      <pc:chgData name="Svitlana Galas" userId="eecbdc79-8fc3-4312-859a-8370092e6e84" providerId="ADAL" clId="{9B50AA68-586D-4176-9C2A-706305E39C10}" dt="2024-08-12T15:32:24.120" v="40" actId="47"/>
      <pc:docMkLst>
        <pc:docMk/>
      </pc:docMkLst>
      <pc:sldChg chg="del">
        <pc:chgData name="Svitlana Galas" userId="eecbdc79-8fc3-4312-859a-8370092e6e84" providerId="ADAL" clId="{9B50AA68-586D-4176-9C2A-706305E39C10}" dt="2024-08-12T15:27:36.359" v="8" actId="47"/>
        <pc:sldMkLst>
          <pc:docMk/>
          <pc:sldMk cId="0" sldId="257"/>
        </pc:sldMkLst>
      </pc:sldChg>
      <pc:sldChg chg="del">
        <pc:chgData name="Svitlana Galas" userId="eecbdc79-8fc3-4312-859a-8370092e6e84" providerId="ADAL" clId="{9B50AA68-586D-4176-9C2A-706305E39C10}" dt="2024-08-12T15:27:57.128" v="11" actId="47"/>
        <pc:sldMkLst>
          <pc:docMk/>
          <pc:sldMk cId="0" sldId="258"/>
        </pc:sldMkLst>
      </pc:sldChg>
      <pc:sldChg chg="del">
        <pc:chgData name="Svitlana Galas" userId="eecbdc79-8fc3-4312-859a-8370092e6e84" providerId="ADAL" clId="{9B50AA68-586D-4176-9C2A-706305E39C10}" dt="2024-08-12T15:28:35.726" v="15" actId="47"/>
        <pc:sldMkLst>
          <pc:docMk/>
          <pc:sldMk cId="0" sldId="259"/>
        </pc:sldMkLst>
      </pc:sldChg>
      <pc:sldChg chg="del">
        <pc:chgData name="Svitlana Galas" userId="eecbdc79-8fc3-4312-859a-8370092e6e84" providerId="ADAL" clId="{9B50AA68-586D-4176-9C2A-706305E39C10}" dt="2024-08-12T15:28:54.174" v="17" actId="47"/>
        <pc:sldMkLst>
          <pc:docMk/>
          <pc:sldMk cId="0" sldId="260"/>
        </pc:sldMkLst>
      </pc:sldChg>
      <pc:sldChg chg="del">
        <pc:chgData name="Svitlana Galas" userId="eecbdc79-8fc3-4312-859a-8370092e6e84" providerId="ADAL" clId="{9B50AA68-586D-4176-9C2A-706305E39C10}" dt="2024-08-12T15:29:15.444" v="20" actId="47"/>
        <pc:sldMkLst>
          <pc:docMk/>
          <pc:sldMk cId="0" sldId="261"/>
        </pc:sldMkLst>
      </pc:sldChg>
      <pc:sldChg chg="del">
        <pc:chgData name="Svitlana Galas" userId="eecbdc79-8fc3-4312-859a-8370092e6e84" providerId="ADAL" clId="{9B50AA68-586D-4176-9C2A-706305E39C10}" dt="2024-08-12T15:29:36.772" v="23" actId="47"/>
        <pc:sldMkLst>
          <pc:docMk/>
          <pc:sldMk cId="0" sldId="262"/>
        </pc:sldMkLst>
      </pc:sldChg>
      <pc:sldChg chg="del">
        <pc:chgData name="Svitlana Galas" userId="eecbdc79-8fc3-4312-859a-8370092e6e84" providerId="ADAL" clId="{9B50AA68-586D-4176-9C2A-706305E39C10}" dt="2024-08-12T15:30:07.360" v="28" actId="47"/>
        <pc:sldMkLst>
          <pc:docMk/>
          <pc:sldMk cId="0" sldId="263"/>
        </pc:sldMkLst>
      </pc:sldChg>
      <pc:sldChg chg="del">
        <pc:chgData name="Svitlana Galas" userId="eecbdc79-8fc3-4312-859a-8370092e6e84" providerId="ADAL" clId="{9B50AA68-586D-4176-9C2A-706305E39C10}" dt="2024-08-12T15:30:35.149" v="31" actId="47"/>
        <pc:sldMkLst>
          <pc:docMk/>
          <pc:sldMk cId="0" sldId="264"/>
        </pc:sldMkLst>
      </pc:sldChg>
      <pc:sldChg chg="del">
        <pc:chgData name="Svitlana Galas" userId="eecbdc79-8fc3-4312-859a-8370092e6e84" providerId="ADAL" clId="{9B50AA68-586D-4176-9C2A-706305E39C10}" dt="2024-08-12T15:30:56.337" v="34" actId="47"/>
        <pc:sldMkLst>
          <pc:docMk/>
          <pc:sldMk cId="0" sldId="265"/>
        </pc:sldMkLst>
      </pc:sldChg>
      <pc:sldChg chg="del">
        <pc:chgData name="Svitlana Galas" userId="eecbdc79-8fc3-4312-859a-8370092e6e84" providerId="ADAL" clId="{9B50AA68-586D-4176-9C2A-706305E39C10}" dt="2024-08-12T15:32:06.219" v="37" actId="47"/>
        <pc:sldMkLst>
          <pc:docMk/>
          <pc:sldMk cId="0" sldId="266"/>
        </pc:sldMkLst>
      </pc:sldChg>
      <pc:sldChg chg="del">
        <pc:chgData name="Svitlana Galas" userId="eecbdc79-8fc3-4312-859a-8370092e6e84" providerId="ADAL" clId="{9B50AA68-586D-4176-9C2A-706305E39C10}" dt="2024-08-12T15:32:24.120" v="40" actId="47"/>
        <pc:sldMkLst>
          <pc:docMk/>
          <pc:sldMk cId="0" sldId="267"/>
        </pc:sldMkLst>
      </pc:sldChg>
      <pc:sldChg chg="modSp mod">
        <pc:chgData name="Svitlana Galas" userId="eecbdc79-8fc3-4312-859a-8370092e6e84" providerId="ADAL" clId="{9B50AA68-586D-4176-9C2A-706305E39C10}" dt="2024-08-12T15:26:35.797" v="5" actId="14100"/>
        <pc:sldMkLst>
          <pc:docMk/>
          <pc:sldMk cId="23800032" sldId="268"/>
        </pc:sldMkLst>
        <pc:spChg chg="mod">
          <ac:chgData name="Svitlana Galas" userId="eecbdc79-8fc3-4312-859a-8370092e6e84" providerId="ADAL" clId="{9B50AA68-586D-4176-9C2A-706305E39C10}" dt="2024-08-12T15:26:35.797" v="5" actId="14100"/>
          <ac:spMkLst>
            <pc:docMk/>
            <pc:sldMk cId="23800032" sldId="268"/>
            <ac:spMk id="3" creationId="{FD5F5465-F7FC-D010-B3BC-88D5EA3EF120}"/>
          </ac:spMkLst>
        </pc:spChg>
        <pc:spChg chg="mod">
          <ac:chgData name="Svitlana Galas" userId="eecbdc79-8fc3-4312-859a-8370092e6e84" providerId="ADAL" clId="{9B50AA68-586D-4176-9C2A-706305E39C10}" dt="2024-08-12T15:26:14.062" v="1" actId="14100"/>
          <ac:spMkLst>
            <pc:docMk/>
            <pc:sldMk cId="23800032" sldId="268"/>
            <ac:spMk id="5" creationId="{5FE3B518-7418-2A2A-932D-11DC25E64756}"/>
          </ac:spMkLst>
        </pc:spChg>
        <pc:spChg chg="mod">
          <ac:chgData name="Svitlana Galas" userId="eecbdc79-8fc3-4312-859a-8370092e6e84" providerId="ADAL" clId="{9B50AA68-586D-4176-9C2A-706305E39C10}" dt="2024-08-12T15:26:26.116" v="3" actId="20577"/>
          <ac:spMkLst>
            <pc:docMk/>
            <pc:sldMk cId="23800032" sldId="268"/>
            <ac:spMk id="6" creationId="{164D906C-051D-E7B8-6FBE-4956BE045957}"/>
          </ac:spMkLst>
        </pc:spChg>
      </pc:sldChg>
      <pc:sldChg chg="addSp modSp new">
        <pc:chgData name="Svitlana Galas" userId="eecbdc79-8fc3-4312-859a-8370092e6e84" providerId="ADAL" clId="{9B50AA68-586D-4176-9C2A-706305E39C10}" dt="2024-08-12T15:27:25.009" v="7"/>
        <pc:sldMkLst>
          <pc:docMk/>
          <pc:sldMk cId="3591277224" sldId="269"/>
        </pc:sldMkLst>
        <pc:spChg chg="add 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3" creationId="{01AB0861-AE83-1946-A3A0-A87CD8FC2B97}"/>
          </ac:spMkLst>
        </pc:spChg>
        <pc:spChg chg="add 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4" creationId="{7A82B3EB-B523-1CCF-689B-0C2FC43C03DE}"/>
          </ac:spMkLst>
        </pc:spChg>
        <pc:spChg chg="add 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5" creationId="{C0F58915-986A-B5F9-AF15-F517BEC7B4D0}"/>
          </ac:spMkLst>
        </pc:spChg>
        <pc:spChg chg="add 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6" creationId="{F5FFA4F8-4D3B-9C12-1964-4E1E1CC03313}"/>
          </ac:spMkLst>
        </pc:spChg>
        <pc:spChg chg="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10" creationId="{15E0CA79-50EC-BFB0-111B-B53E911E5435}"/>
          </ac:spMkLst>
        </pc:spChg>
        <pc:spChg chg="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11" creationId="{6B430355-60D0-038B-6643-99F6B5AA7F32}"/>
          </ac:spMkLst>
        </pc:spChg>
        <pc:spChg chg="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13" creationId="{4920DE3C-F9B4-6A8D-E2CB-FA8F64F8E164}"/>
          </ac:spMkLst>
        </pc:spChg>
        <pc:spChg chg="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14" creationId="{F678A91A-47E4-2DEC-1812-273DC59629CA}"/>
          </ac:spMkLst>
        </pc:spChg>
        <pc:spChg chg="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15" creationId="{DA152456-5AC3-5A60-BABC-5A413DEF6CDE}"/>
          </ac:spMkLst>
        </pc:spChg>
        <pc:spChg chg="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16" creationId="{BC110B4C-D4E7-53D2-2908-329A53C2E1D6}"/>
          </ac:spMkLst>
        </pc:spChg>
        <pc:spChg chg="add 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21" creationId="{627D91C3-F173-F87F-4B5A-3F9E8916AA2F}"/>
          </ac:spMkLst>
        </pc:spChg>
        <pc:spChg chg="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23" creationId="{0EC22B8C-3C30-8DE1-E80B-9B9745A09057}"/>
          </ac:spMkLst>
        </pc:spChg>
        <pc:spChg chg="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24" creationId="{E8FF5E4D-41C9-252D-96B2-4450D4A5EA9B}"/>
          </ac:spMkLst>
        </pc:spChg>
        <pc:spChg chg="add 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25" creationId="{6FFEAC04-95E1-9549-DF58-6E873D981235}"/>
          </ac:spMkLst>
        </pc:spChg>
        <pc:spChg chg="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27" creationId="{63564FC8-549E-9D11-4F8D-8E6B9AD654D4}"/>
          </ac:spMkLst>
        </pc:spChg>
        <pc:spChg chg="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28" creationId="{3E236CCE-30D9-6837-221D-89A625DE20C0}"/>
          </ac:spMkLst>
        </pc:spChg>
        <pc:spChg chg="add 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29" creationId="{FD4590A8-035B-742C-39AB-5F0EA5CFD57E}"/>
          </ac:spMkLst>
        </pc:spChg>
        <pc:spChg chg="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31" creationId="{DCBF3D92-26F4-6E40-E16A-870008EC54B1}"/>
          </ac:spMkLst>
        </pc:spChg>
        <pc:spChg chg="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32" creationId="{4BCDF1F5-101B-C45E-FDD9-5B3717FF97BE}"/>
          </ac:spMkLst>
        </pc:spChg>
        <pc:spChg chg="add 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33" creationId="{4AF12A90-683B-3365-3B81-93C7AAF675D8}"/>
          </ac:spMkLst>
        </pc:spChg>
        <pc:spChg chg="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37" creationId="{88156FEF-ABB2-6E0C-E3F8-B9D88BEFB8D8}"/>
          </ac:spMkLst>
        </pc:spChg>
        <pc:spChg chg="add mod">
          <ac:chgData name="Svitlana Galas" userId="eecbdc79-8fc3-4312-859a-8370092e6e84" providerId="ADAL" clId="{9B50AA68-586D-4176-9C2A-706305E39C10}" dt="2024-08-12T15:27:25.009" v="7"/>
          <ac:spMkLst>
            <pc:docMk/>
            <pc:sldMk cId="3591277224" sldId="269"/>
            <ac:spMk id="38" creationId="{46415ABF-DE0D-B6EA-5303-71738A5258EB}"/>
          </ac:spMkLst>
        </pc:spChg>
        <pc:grpChg chg="add mod">
          <ac:chgData name="Svitlana Galas" userId="eecbdc79-8fc3-4312-859a-8370092e6e84" providerId="ADAL" clId="{9B50AA68-586D-4176-9C2A-706305E39C10}" dt="2024-08-12T15:27:25.009" v="7"/>
          <ac:grpSpMkLst>
            <pc:docMk/>
            <pc:sldMk cId="3591277224" sldId="269"/>
            <ac:grpSpMk id="7" creationId="{AB70A7C1-F9C4-9987-A74D-16B834E87217}"/>
          </ac:grpSpMkLst>
        </pc:grpChg>
        <pc:grpChg chg="add mod">
          <ac:chgData name="Svitlana Galas" userId="eecbdc79-8fc3-4312-859a-8370092e6e84" providerId="ADAL" clId="{9B50AA68-586D-4176-9C2A-706305E39C10}" dt="2024-08-12T15:27:25.009" v="7"/>
          <ac:grpSpMkLst>
            <pc:docMk/>
            <pc:sldMk cId="3591277224" sldId="269"/>
            <ac:grpSpMk id="12" creationId="{E1149A43-EBA1-246A-09D5-D298B78CE258}"/>
          </ac:grpSpMkLst>
        </pc:grpChg>
        <pc:grpChg chg="add mod">
          <ac:chgData name="Svitlana Galas" userId="eecbdc79-8fc3-4312-859a-8370092e6e84" providerId="ADAL" clId="{9B50AA68-586D-4176-9C2A-706305E39C10}" dt="2024-08-12T15:27:25.009" v="7"/>
          <ac:grpSpMkLst>
            <pc:docMk/>
            <pc:sldMk cId="3591277224" sldId="269"/>
            <ac:grpSpMk id="22" creationId="{DA89800A-769B-81D8-937C-9B7807B3EF4E}"/>
          </ac:grpSpMkLst>
        </pc:grpChg>
        <pc:grpChg chg="add mod">
          <ac:chgData name="Svitlana Galas" userId="eecbdc79-8fc3-4312-859a-8370092e6e84" providerId="ADAL" clId="{9B50AA68-586D-4176-9C2A-706305E39C10}" dt="2024-08-12T15:27:25.009" v="7"/>
          <ac:grpSpMkLst>
            <pc:docMk/>
            <pc:sldMk cId="3591277224" sldId="269"/>
            <ac:grpSpMk id="26" creationId="{4CA00131-A958-F969-E8D4-FA5595C5C175}"/>
          </ac:grpSpMkLst>
        </pc:grpChg>
        <pc:grpChg chg="add mod">
          <ac:chgData name="Svitlana Galas" userId="eecbdc79-8fc3-4312-859a-8370092e6e84" providerId="ADAL" clId="{9B50AA68-586D-4176-9C2A-706305E39C10}" dt="2024-08-12T15:27:25.009" v="7"/>
          <ac:grpSpMkLst>
            <pc:docMk/>
            <pc:sldMk cId="3591277224" sldId="269"/>
            <ac:grpSpMk id="30" creationId="{DE764827-CD6C-1388-DEB8-F14E2EB1ABC8}"/>
          </ac:grpSpMkLst>
        </pc:grpChg>
        <pc:grpChg chg="add mod">
          <ac:chgData name="Svitlana Galas" userId="eecbdc79-8fc3-4312-859a-8370092e6e84" providerId="ADAL" clId="{9B50AA68-586D-4176-9C2A-706305E39C10}" dt="2024-08-12T15:27:25.009" v="7"/>
          <ac:grpSpMkLst>
            <pc:docMk/>
            <pc:sldMk cId="3591277224" sldId="269"/>
            <ac:grpSpMk id="34" creationId="{DC4B1B2A-6E93-EB34-F983-8735EA56CA55}"/>
          </ac:grpSpMkLst>
        </pc:grpChg>
        <pc:picChg chg="add mod">
          <ac:chgData name="Svitlana Galas" userId="eecbdc79-8fc3-4312-859a-8370092e6e84" providerId="ADAL" clId="{9B50AA68-586D-4176-9C2A-706305E39C10}" dt="2024-08-12T15:27:25.009" v="7"/>
          <ac:picMkLst>
            <pc:docMk/>
            <pc:sldMk cId="3591277224" sldId="269"/>
            <ac:picMk id="2" creationId="{14F6778F-E566-EF9D-5430-7DEE9B6925FC}"/>
          </ac:picMkLst>
        </pc:picChg>
        <pc:picChg chg="mod">
          <ac:chgData name="Svitlana Galas" userId="eecbdc79-8fc3-4312-859a-8370092e6e84" providerId="ADAL" clId="{9B50AA68-586D-4176-9C2A-706305E39C10}" dt="2024-08-12T15:27:25.009" v="7"/>
          <ac:picMkLst>
            <pc:docMk/>
            <pc:sldMk cId="3591277224" sldId="269"/>
            <ac:picMk id="8" creationId="{20DFD71A-1E70-A1E2-2C13-EE0C90E6088B}"/>
          </ac:picMkLst>
        </pc:picChg>
        <pc:picChg chg="mod">
          <ac:chgData name="Svitlana Galas" userId="eecbdc79-8fc3-4312-859a-8370092e6e84" providerId="ADAL" clId="{9B50AA68-586D-4176-9C2A-706305E39C10}" dt="2024-08-12T15:27:25.009" v="7"/>
          <ac:picMkLst>
            <pc:docMk/>
            <pc:sldMk cId="3591277224" sldId="269"/>
            <ac:picMk id="9" creationId="{D12E2FE4-F73B-E7ED-7B3A-C70D31B43416}"/>
          </ac:picMkLst>
        </pc:picChg>
        <pc:picChg chg="mod">
          <ac:chgData name="Svitlana Galas" userId="eecbdc79-8fc3-4312-859a-8370092e6e84" providerId="ADAL" clId="{9B50AA68-586D-4176-9C2A-706305E39C10}" dt="2024-08-12T15:27:25.009" v="7"/>
          <ac:picMkLst>
            <pc:docMk/>
            <pc:sldMk cId="3591277224" sldId="269"/>
            <ac:picMk id="17" creationId="{6FCB1E30-DFF3-7659-8685-B12693C61269}"/>
          </ac:picMkLst>
        </pc:picChg>
        <pc:picChg chg="mod">
          <ac:chgData name="Svitlana Galas" userId="eecbdc79-8fc3-4312-859a-8370092e6e84" providerId="ADAL" clId="{9B50AA68-586D-4176-9C2A-706305E39C10}" dt="2024-08-12T15:27:25.009" v="7"/>
          <ac:picMkLst>
            <pc:docMk/>
            <pc:sldMk cId="3591277224" sldId="269"/>
            <ac:picMk id="18" creationId="{0896B676-7A28-64F1-DFAB-737735BEB168}"/>
          </ac:picMkLst>
        </pc:picChg>
        <pc:picChg chg="mod">
          <ac:chgData name="Svitlana Galas" userId="eecbdc79-8fc3-4312-859a-8370092e6e84" providerId="ADAL" clId="{9B50AA68-586D-4176-9C2A-706305E39C10}" dt="2024-08-12T15:27:25.009" v="7"/>
          <ac:picMkLst>
            <pc:docMk/>
            <pc:sldMk cId="3591277224" sldId="269"/>
            <ac:picMk id="19" creationId="{38C53A77-C634-EF09-E182-4C43F8F07343}"/>
          </ac:picMkLst>
        </pc:picChg>
        <pc:picChg chg="mod">
          <ac:chgData name="Svitlana Galas" userId="eecbdc79-8fc3-4312-859a-8370092e6e84" providerId="ADAL" clId="{9B50AA68-586D-4176-9C2A-706305E39C10}" dt="2024-08-12T15:27:25.009" v="7"/>
          <ac:picMkLst>
            <pc:docMk/>
            <pc:sldMk cId="3591277224" sldId="269"/>
            <ac:picMk id="20" creationId="{25F94E22-71CC-4B32-98ED-79265744560D}"/>
          </ac:picMkLst>
        </pc:picChg>
        <pc:picChg chg="mod">
          <ac:chgData name="Svitlana Galas" userId="eecbdc79-8fc3-4312-859a-8370092e6e84" providerId="ADAL" clId="{9B50AA68-586D-4176-9C2A-706305E39C10}" dt="2024-08-12T15:27:25.009" v="7"/>
          <ac:picMkLst>
            <pc:docMk/>
            <pc:sldMk cId="3591277224" sldId="269"/>
            <ac:picMk id="35" creationId="{EDABF1F7-D65D-69CA-8BC6-62BD7118E966}"/>
          </ac:picMkLst>
        </pc:picChg>
        <pc:picChg chg="mod">
          <ac:chgData name="Svitlana Galas" userId="eecbdc79-8fc3-4312-859a-8370092e6e84" providerId="ADAL" clId="{9B50AA68-586D-4176-9C2A-706305E39C10}" dt="2024-08-12T15:27:25.009" v="7"/>
          <ac:picMkLst>
            <pc:docMk/>
            <pc:sldMk cId="3591277224" sldId="269"/>
            <ac:picMk id="36" creationId="{6D58976B-900F-DCD5-08CC-87CCC1294311}"/>
          </ac:picMkLst>
        </pc:picChg>
      </pc:sldChg>
      <pc:sldChg chg="addSp modSp new">
        <pc:chgData name="Svitlana Galas" userId="eecbdc79-8fc3-4312-859a-8370092e6e84" providerId="ADAL" clId="{9B50AA68-586D-4176-9C2A-706305E39C10}" dt="2024-08-12T15:27:54.219" v="10"/>
        <pc:sldMkLst>
          <pc:docMk/>
          <pc:sldMk cId="822356060" sldId="270"/>
        </pc:sldMkLst>
        <pc:spChg chg="add mod">
          <ac:chgData name="Svitlana Galas" userId="eecbdc79-8fc3-4312-859a-8370092e6e84" providerId="ADAL" clId="{9B50AA68-586D-4176-9C2A-706305E39C10}" dt="2024-08-12T15:27:54.219" v="10"/>
          <ac:spMkLst>
            <pc:docMk/>
            <pc:sldMk cId="822356060" sldId="270"/>
            <ac:spMk id="2" creationId="{C15440D1-BD7B-56E1-CFD6-7246A868F418}"/>
          </ac:spMkLst>
        </pc:spChg>
        <pc:spChg chg="add mod">
          <ac:chgData name="Svitlana Galas" userId="eecbdc79-8fc3-4312-859a-8370092e6e84" providerId="ADAL" clId="{9B50AA68-586D-4176-9C2A-706305E39C10}" dt="2024-08-12T15:27:54.219" v="10"/>
          <ac:spMkLst>
            <pc:docMk/>
            <pc:sldMk cId="822356060" sldId="270"/>
            <ac:spMk id="3" creationId="{91492C1C-AC21-238F-3188-45A2E411CE8E}"/>
          </ac:spMkLst>
        </pc:spChg>
        <pc:spChg chg="add mod">
          <ac:chgData name="Svitlana Galas" userId="eecbdc79-8fc3-4312-859a-8370092e6e84" providerId="ADAL" clId="{9B50AA68-586D-4176-9C2A-706305E39C10}" dt="2024-08-12T15:27:54.219" v="10"/>
          <ac:spMkLst>
            <pc:docMk/>
            <pc:sldMk cId="822356060" sldId="270"/>
            <ac:spMk id="4" creationId="{98FB163D-217F-EA25-C2BA-39374AAA8C69}"/>
          </ac:spMkLst>
        </pc:spChg>
        <pc:spChg chg="add mod">
          <ac:chgData name="Svitlana Galas" userId="eecbdc79-8fc3-4312-859a-8370092e6e84" providerId="ADAL" clId="{9B50AA68-586D-4176-9C2A-706305E39C10}" dt="2024-08-12T15:27:54.219" v="10"/>
          <ac:spMkLst>
            <pc:docMk/>
            <pc:sldMk cId="822356060" sldId="270"/>
            <ac:spMk id="5" creationId="{D2D957D5-22EA-99E8-EB9D-7001801A0730}"/>
          </ac:spMkLst>
        </pc:spChg>
        <pc:spChg chg="add mod">
          <ac:chgData name="Svitlana Galas" userId="eecbdc79-8fc3-4312-859a-8370092e6e84" providerId="ADAL" clId="{9B50AA68-586D-4176-9C2A-706305E39C10}" dt="2024-08-12T15:27:54.219" v="10"/>
          <ac:spMkLst>
            <pc:docMk/>
            <pc:sldMk cId="822356060" sldId="270"/>
            <ac:spMk id="21" creationId="{9FD9D469-A3EA-5F3D-3270-16B3EFA52496}"/>
          </ac:spMkLst>
        </pc:spChg>
        <pc:grpChg chg="add mod">
          <ac:chgData name="Svitlana Galas" userId="eecbdc79-8fc3-4312-859a-8370092e6e84" providerId="ADAL" clId="{9B50AA68-586D-4176-9C2A-706305E39C10}" dt="2024-08-12T15:27:54.219" v="10"/>
          <ac:grpSpMkLst>
            <pc:docMk/>
            <pc:sldMk cId="822356060" sldId="270"/>
            <ac:grpSpMk id="6" creationId="{9FDCB0D6-76D3-E7DE-A986-B5C7E74BC3EA}"/>
          </ac:grpSpMkLst>
        </pc:grpChg>
        <pc:grpChg chg="add mod">
          <ac:chgData name="Svitlana Galas" userId="eecbdc79-8fc3-4312-859a-8370092e6e84" providerId="ADAL" clId="{9B50AA68-586D-4176-9C2A-706305E39C10}" dt="2024-08-12T15:27:54.219" v="10"/>
          <ac:grpSpMkLst>
            <pc:docMk/>
            <pc:sldMk cId="822356060" sldId="270"/>
            <ac:grpSpMk id="9" creationId="{86D7A941-5C4C-EBAC-C816-035072816548}"/>
          </ac:grpSpMkLst>
        </pc:grpChg>
        <pc:grpChg chg="add mod">
          <ac:chgData name="Svitlana Galas" userId="eecbdc79-8fc3-4312-859a-8370092e6e84" providerId="ADAL" clId="{9B50AA68-586D-4176-9C2A-706305E39C10}" dt="2024-08-12T15:27:54.219" v="10"/>
          <ac:grpSpMkLst>
            <pc:docMk/>
            <pc:sldMk cId="822356060" sldId="270"/>
            <ac:grpSpMk id="12" creationId="{8F9AB0C4-515E-5967-17B2-F475A79C527C}"/>
          </ac:grpSpMkLst>
        </pc:grpChg>
        <pc:grpChg chg="add mod">
          <ac:chgData name="Svitlana Galas" userId="eecbdc79-8fc3-4312-859a-8370092e6e84" providerId="ADAL" clId="{9B50AA68-586D-4176-9C2A-706305E39C10}" dt="2024-08-12T15:27:54.219" v="10"/>
          <ac:grpSpMkLst>
            <pc:docMk/>
            <pc:sldMk cId="822356060" sldId="270"/>
            <ac:grpSpMk id="15" creationId="{C4A0069F-2A66-719E-BA83-718363CE371F}"/>
          </ac:grpSpMkLst>
        </pc:grpChg>
        <pc:grpChg chg="add mod">
          <ac:chgData name="Svitlana Galas" userId="eecbdc79-8fc3-4312-859a-8370092e6e84" providerId="ADAL" clId="{9B50AA68-586D-4176-9C2A-706305E39C10}" dt="2024-08-12T15:27:54.219" v="10"/>
          <ac:grpSpMkLst>
            <pc:docMk/>
            <pc:sldMk cId="822356060" sldId="270"/>
            <ac:grpSpMk id="18" creationId="{8BE06E8A-DB46-8241-B705-730DE5DBF02E}"/>
          </ac:grpSpMkLst>
        </pc:grpChg>
        <pc:picChg chg="mod">
          <ac:chgData name="Svitlana Galas" userId="eecbdc79-8fc3-4312-859a-8370092e6e84" providerId="ADAL" clId="{9B50AA68-586D-4176-9C2A-706305E39C10}" dt="2024-08-12T15:27:54.219" v="10"/>
          <ac:picMkLst>
            <pc:docMk/>
            <pc:sldMk cId="822356060" sldId="270"/>
            <ac:picMk id="7" creationId="{FBCC229C-1DA4-ADDE-C1E0-0D10EF7963C1}"/>
          </ac:picMkLst>
        </pc:picChg>
        <pc:picChg chg="mod">
          <ac:chgData name="Svitlana Galas" userId="eecbdc79-8fc3-4312-859a-8370092e6e84" providerId="ADAL" clId="{9B50AA68-586D-4176-9C2A-706305E39C10}" dt="2024-08-12T15:27:54.219" v="10"/>
          <ac:picMkLst>
            <pc:docMk/>
            <pc:sldMk cId="822356060" sldId="270"/>
            <ac:picMk id="8" creationId="{4862499D-CC6E-3A7C-DCDE-A0DE9DC95906}"/>
          </ac:picMkLst>
        </pc:picChg>
        <pc:picChg chg="mod">
          <ac:chgData name="Svitlana Galas" userId="eecbdc79-8fc3-4312-859a-8370092e6e84" providerId="ADAL" clId="{9B50AA68-586D-4176-9C2A-706305E39C10}" dt="2024-08-12T15:27:54.219" v="10"/>
          <ac:picMkLst>
            <pc:docMk/>
            <pc:sldMk cId="822356060" sldId="270"/>
            <ac:picMk id="10" creationId="{2035794F-7D94-E94D-A522-D17D74AC1BBE}"/>
          </ac:picMkLst>
        </pc:picChg>
        <pc:picChg chg="mod">
          <ac:chgData name="Svitlana Galas" userId="eecbdc79-8fc3-4312-859a-8370092e6e84" providerId="ADAL" clId="{9B50AA68-586D-4176-9C2A-706305E39C10}" dt="2024-08-12T15:27:54.219" v="10"/>
          <ac:picMkLst>
            <pc:docMk/>
            <pc:sldMk cId="822356060" sldId="270"/>
            <ac:picMk id="11" creationId="{1199D959-24E8-4688-AEC3-7E26D304B9FD}"/>
          </ac:picMkLst>
        </pc:picChg>
        <pc:picChg chg="mod">
          <ac:chgData name="Svitlana Galas" userId="eecbdc79-8fc3-4312-859a-8370092e6e84" providerId="ADAL" clId="{9B50AA68-586D-4176-9C2A-706305E39C10}" dt="2024-08-12T15:27:54.219" v="10"/>
          <ac:picMkLst>
            <pc:docMk/>
            <pc:sldMk cId="822356060" sldId="270"/>
            <ac:picMk id="13" creationId="{8C0B46E3-68EB-84EC-8F8B-E0B30D3EAAA2}"/>
          </ac:picMkLst>
        </pc:picChg>
        <pc:picChg chg="mod">
          <ac:chgData name="Svitlana Galas" userId="eecbdc79-8fc3-4312-859a-8370092e6e84" providerId="ADAL" clId="{9B50AA68-586D-4176-9C2A-706305E39C10}" dt="2024-08-12T15:27:54.219" v="10"/>
          <ac:picMkLst>
            <pc:docMk/>
            <pc:sldMk cId="822356060" sldId="270"/>
            <ac:picMk id="14" creationId="{5546448E-6423-2624-D958-218E260123CE}"/>
          </ac:picMkLst>
        </pc:picChg>
        <pc:picChg chg="mod">
          <ac:chgData name="Svitlana Galas" userId="eecbdc79-8fc3-4312-859a-8370092e6e84" providerId="ADAL" clId="{9B50AA68-586D-4176-9C2A-706305E39C10}" dt="2024-08-12T15:27:54.219" v="10"/>
          <ac:picMkLst>
            <pc:docMk/>
            <pc:sldMk cId="822356060" sldId="270"/>
            <ac:picMk id="16" creationId="{F0720403-83B5-F0EC-BCA4-B463CEFBF9A7}"/>
          </ac:picMkLst>
        </pc:picChg>
        <pc:picChg chg="mod">
          <ac:chgData name="Svitlana Galas" userId="eecbdc79-8fc3-4312-859a-8370092e6e84" providerId="ADAL" clId="{9B50AA68-586D-4176-9C2A-706305E39C10}" dt="2024-08-12T15:27:54.219" v="10"/>
          <ac:picMkLst>
            <pc:docMk/>
            <pc:sldMk cId="822356060" sldId="270"/>
            <ac:picMk id="17" creationId="{EEEC3D5E-49C0-ADC6-ED41-E7D73F953A4A}"/>
          </ac:picMkLst>
        </pc:picChg>
        <pc:picChg chg="mod">
          <ac:chgData name="Svitlana Galas" userId="eecbdc79-8fc3-4312-859a-8370092e6e84" providerId="ADAL" clId="{9B50AA68-586D-4176-9C2A-706305E39C10}" dt="2024-08-12T15:27:54.219" v="10"/>
          <ac:picMkLst>
            <pc:docMk/>
            <pc:sldMk cId="822356060" sldId="270"/>
            <ac:picMk id="19" creationId="{F3B49280-3FC9-C69C-DA79-E6882A38B80B}"/>
          </ac:picMkLst>
        </pc:picChg>
        <pc:picChg chg="mod">
          <ac:chgData name="Svitlana Galas" userId="eecbdc79-8fc3-4312-859a-8370092e6e84" providerId="ADAL" clId="{9B50AA68-586D-4176-9C2A-706305E39C10}" dt="2024-08-12T15:27:54.219" v="10"/>
          <ac:picMkLst>
            <pc:docMk/>
            <pc:sldMk cId="822356060" sldId="270"/>
            <ac:picMk id="20" creationId="{BF6E4DBC-EDB0-37DB-5B09-3696A536E5D5}"/>
          </ac:picMkLst>
        </pc:picChg>
      </pc:sldChg>
      <pc:sldChg chg="addSp modSp new">
        <pc:chgData name="Svitlana Galas" userId="eecbdc79-8fc3-4312-859a-8370092e6e84" providerId="ADAL" clId="{9B50AA68-586D-4176-9C2A-706305E39C10}" dt="2024-08-12T15:28:27.608" v="13"/>
        <pc:sldMkLst>
          <pc:docMk/>
          <pc:sldMk cId="1945741629" sldId="271"/>
        </pc:sldMkLst>
        <pc:spChg chg="add mod">
          <ac:chgData name="Svitlana Galas" userId="eecbdc79-8fc3-4312-859a-8370092e6e84" providerId="ADAL" clId="{9B50AA68-586D-4176-9C2A-706305E39C10}" dt="2024-08-12T15:28:27.608" v="13"/>
          <ac:spMkLst>
            <pc:docMk/>
            <pc:sldMk cId="1945741629" sldId="271"/>
            <ac:spMk id="2" creationId="{3E847B5E-2484-5E05-67A2-D9ECA9F3B648}"/>
          </ac:spMkLst>
        </pc:spChg>
        <pc:spChg chg="add mod">
          <ac:chgData name="Svitlana Galas" userId="eecbdc79-8fc3-4312-859a-8370092e6e84" providerId="ADAL" clId="{9B50AA68-586D-4176-9C2A-706305E39C10}" dt="2024-08-12T15:28:27.608" v="13"/>
          <ac:spMkLst>
            <pc:docMk/>
            <pc:sldMk cId="1945741629" sldId="271"/>
            <ac:spMk id="3" creationId="{9AC5AB49-5C33-593B-96BB-2FE891BE2228}"/>
          </ac:spMkLst>
        </pc:spChg>
        <pc:spChg chg="add mod">
          <ac:chgData name="Svitlana Galas" userId="eecbdc79-8fc3-4312-859a-8370092e6e84" providerId="ADAL" clId="{9B50AA68-586D-4176-9C2A-706305E39C10}" dt="2024-08-12T15:28:27.608" v="13"/>
          <ac:spMkLst>
            <pc:docMk/>
            <pc:sldMk cId="1945741629" sldId="271"/>
            <ac:spMk id="4" creationId="{50824567-8FAB-F6B6-1EF9-654F0DE88093}"/>
          </ac:spMkLst>
        </pc:spChg>
        <pc:spChg chg="add mod">
          <ac:chgData name="Svitlana Galas" userId="eecbdc79-8fc3-4312-859a-8370092e6e84" providerId="ADAL" clId="{9B50AA68-586D-4176-9C2A-706305E39C10}" dt="2024-08-12T15:28:27.608" v="13"/>
          <ac:spMkLst>
            <pc:docMk/>
            <pc:sldMk cId="1945741629" sldId="271"/>
            <ac:spMk id="5" creationId="{10B68ADE-0540-A7CB-1883-FBBA0C28B1D5}"/>
          </ac:spMkLst>
        </pc:spChg>
        <pc:spChg chg="add mod">
          <ac:chgData name="Svitlana Galas" userId="eecbdc79-8fc3-4312-859a-8370092e6e84" providerId="ADAL" clId="{9B50AA68-586D-4176-9C2A-706305E39C10}" dt="2024-08-12T15:28:27.608" v="13"/>
          <ac:spMkLst>
            <pc:docMk/>
            <pc:sldMk cId="1945741629" sldId="271"/>
            <ac:spMk id="6" creationId="{3725DFA4-A167-2E02-4B61-0817422A5BFB}"/>
          </ac:spMkLst>
        </pc:spChg>
        <pc:spChg chg="add mod">
          <ac:chgData name="Svitlana Galas" userId="eecbdc79-8fc3-4312-859a-8370092e6e84" providerId="ADAL" clId="{9B50AA68-586D-4176-9C2A-706305E39C10}" dt="2024-08-12T15:28:27.608" v="13"/>
          <ac:spMkLst>
            <pc:docMk/>
            <pc:sldMk cId="1945741629" sldId="271"/>
            <ac:spMk id="7" creationId="{297937F3-C627-99AD-57E3-2C4CFF357E18}"/>
          </ac:spMkLst>
        </pc:spChg>
        <pc:spChg chg="mod">
          <ac:chgData name="Svitlana Galas" userId="eecbdc79-8fc3-4312-859a-8370092e6e84" providerId="ADAL" clId="{9B50AA68-586D-4176-9C2A-706305E39C10}" dt="2024-08-12T15:28:27.608" v="13"/>
          <ac:spMkLst>
            <pc:docMk/>
            <pc:sldMk cId="1945741629" sldId="271"/>
            <ac:spMk id="11" creationId="{2F603021-5CE8-2BF3-A11A-711D1B3D8039}"/>
          </ac:spMkLst>
        </pc:spChg>
        <pc:spChg chg="mod">
          <ac:chgData name="Svitlana Galas" userId="eecbdc79-8fc3-4312-859a-8370092e6e84" providerId="ADAL" clId="{9B50AA68-586D-4176-9C2A-706305E39C10}" dt="2024-08-12T15:28:27.608" v="13"/>
          <ac:spMkLst>
            <pc:docMk/>
            <pc:sldMk cId="1945741629" sldId="271"/>
            <ac:spMk id="12" creationId="{F9092FC7-1C65-9604-64F8-14437998C792}"/>
          </ac:spMkLst>
        </pc:spChg>
        <pc:spChg chg="mod">
          <ac:chgData name="Svitlana Galas" userId="eecbdc79-8fc3-4312-859a-8370092e6e84" providerId="ADAL" clId="{9B50AA68-586D-4176-9C2A-706305E39C10}" dt="2024-08-12T15:28:27.608" v="13"/>
          <ac:spMkLst>
            <pc:docMk/>
            <pc:sldMk cId="1945741629" sldId="271"/>
            <ac:spMk id="13" creationId="{EBBF6DAB-5723-5FC1-3CDD-79A049B80E0F}"/>
          </ac:spMkLst>
        </pc:spChg>
        <pc:spChg chg="add mod">
          <ac:chgData name="Svitlana Galas" userId="eecbdc79-8fc3-4312-859a-8370092e6e84" providerId="ADAL" clId="{9B50AA68-586D-4176-9C2A-706305E39C10}" dt="2024-08-12T15:28:27.608" v="13"/>
          <ac:spMkLst>
            <pc:docMk/>
            <pc:sldMk cId="1945741629" sldId="271"/>
            <ac:spMk id="15" creationId="{38E0D214-9063-C873-FE11-A815A297CD26}"/>
          </ac:spMkLst>
        </pc:spChg>
        <pc:spChg chg="add mod">
          <ac:chgData name="Svitlana Galas" userId="eecbdc79-8fc3-4312-859a-8370092e6e84" providerId="ADAL" clId="{9B50AA68-586D-4176-9C2A-706305E39C10}" dt="2024-08-12T15:28:27.608" v="13"/>
          <ac:spMkLst>
            <pc:docMk/>
            <pc:sldMk cId="1945741629" sldId="271"/>
            <ac:spMk id="26" creationId="{BF962AA2-D86F-22B1-0DCF-0FBD07A7B7CA}"/>
          </ac:spMkLst>
        </pc:spChg>
        <pc:grpChg chg="add mod">
          <ac:chgData name="Svitlana Galas" userId="eecbdc79-8fc3-4312-859a-8370092e6e84" providerId="ADAL" clId="{9B50AA68-586D-4176-9C2A-706305E39C10}" dt="2024-08-12T15:28:27.608" v="13"/>
          <ac:grpSpMkLst>
            <pc:docMk/>
            <pc:sldMk cId="1945741629" sldId="271"/>
            <ac:grpSpMk id="8" creationId="{F8A92DFE-935B-4376-FF13-FDF7AB261A9B}"/>
          </ac:grpSpMkLst>
        </pc:grpChg>
        <pc:grpChg chg="add mod">
          <ac:chgData name="Svitlana Galas" userId="eecbdc79-8fc3-4312-859a-8370092e6e84" providerId="ADAL" clId="{9B50AA68-586D-4176-9C2A-706305E39C10}" dt="2024-08-12T15:28:27.608" v="13"/>
          <ac:grpSpMkLst>
            <pc:docMk/>
            <pc:sldMk cId="1945741629" sldId="271"/>
            <ac:grpSpMk id="17" creationId="{B8ECE65D-0E03-0B74-F615-723C578B2DC5}"/>
          </ac:grpSpMkLst>
        </pc:grpChg>
        <pc:grpChg chg="add mod">
          <ac:chgData name="Svitlana Galas" userId="eecbdc79-8fc3-4312-859a-8370092e6e84" providerId="ADAL" clId="{9B50AA68-586D-4176-9C2A-706305E39C10}" dt="2024-08-12T15:28:27.608" v="13"/>
          <ac:grpSpMkLst>
            <pc:docMk/>
            <pc:sldMk cId="1945741629" sldId="271"/>
            <ac:grpSpMk id="20" creationId="{BAC4B011-EF6F-E90C-10EE-4FE0202D3E28}"/>
          </ac:grpSpMkLst>
        </pc:grpChg>
        <pc:grpChg chg="add mod">
          <ac:chgData name="Svitlana Galas" userId="eecbdc79-8fc3-4312-859a-8370092e6e84" providerId="ADAL" clId="{9B50AA68-586D-4176-9C2A-706305E39C10}" dt="2024-08-12T15:28:27.608" v="13"/>
          <ac:grpSpMkLst>
            <pc:docMk/>
            <pc:sldMk cId="1945741629" sldId="271"/>
            <ac:grpSpMk id="23" creationId="{7853EB8B-FA29-1E87-8311-CF82CFA5E9BB}"/>
          </ac:grpSpMkLst>
        </pc:grpChg>
        <pc:picChg chg="mod">
          <ac:chgData name="Svitlana Galas" userId="eecbdc79-8fc3-4312-859a-8370092e6e84" providerId="ADAL" clId="{9B50AA68-586D-4176-9C2A-706305E39C10}" dt="2024-08-12T15:28:27.608" v="13"/>
          <ac:picMkLst>
            <pc:docMk/>
            <pc:sldMk cId="1945741629" sldId="271"/>
            <ac:picMk id="9" creationId="{1B271E5D-1B40-F9D6-F663-0CB1414A24AB}"/>
          </ac:picMkLst>
        </pc:picChg>
        <pc:picChg chg="mod">
          <ac:chgData name="Svitlana Galas" userId="eecbdc79-8fc3-4312-859a-8370092e6e84" providerId="ADAL" clId="{9B50AA68-586D-4176-9C2A-706305E39C10}" dt="2024-08-12T15:28:27.608" v="13"/>
          <ac:picMkLst>
            <pc:docMk/>
            <pc:sldMk cId="1945741629" sldId="271"/>
            <ac:picMk id="10" creationId="{078429BE-1B82-87AC-5E9B-15C960A6C575}"/>
          </ac:picMkLst>
        </pc:picChg>
        <pc:picChg chg="mod">
          <ac:chgData name="Svitlana Galas" userId="eecbdc79-8fc3-4312-859a-8370092e6e84" providerId="ADAL" clId="{9B50AA68-586D-4176-9C2A-706305E39C10}" dt="2024-08-12T15:28:27.608" v="13"/>
          <ac:picMkLst>
            <pc:docMk/>
            <pc:sldMk cId="1945741629" sldId="271"/>
            <ac:picMk id="14" creationId="{B84AA54D-4F61-D145-51D2-035C0E054F39}"/>
          </ac:picMkLst>
        </pc:picChg>
        <pc:picChg chg="add mod">
          <ac:chgData name="Svitlana Galas" userId="eecbdc79-8fc3-4312-859a-8370092e6e84" providerId="ADAL" clId="{9B50AA68-586D-4176-9C2A-706305E39C10}" dt="2024-08-12T15:28:27.608" v="13"/>
          <ac:picMkLst>
            <pc:docMk/>
            <pc:sldMk cId="1945741629" sldId="271"/>
            <ac:picMk id="16" creationId="{29F18AF2-7AC0-9C8F-0001-F61C1E801E65}"/>
          </ac:picMkLst>
        </pc:picChg>
        <pc:picChg chg="mod">
          <ac:chgData name="Svitlana Galas" userId="eecbdc79-8fc3-4312-859a-8370092e6e84" providerId="ADAL" clId="{9B50AA68-586D-4176-9C2A-706305E39C10}" dt="2024-08-12T15:28:27.608" v="13"/>
          <ac:picMkLst>
            <pc:docMk/>
            <pc:sldMk cId="1945741629" sldId="271"/>
            <ac:picMk id="18" creationId="{E98B6198-5AC2-924D-F89F-6B1FB5300985}"/>
          </ac:picMkLst>
        </pc:picChg>
        <pc:picChg chg="mod">
          <ac:chgData name="Svitlana Galas" userId="eecbdc79-8fc3-4312-859a-8370092e6e84" providerId="ADAL" clId="{9B50AA68-586D-4176-9C2A-706305E39C10}" dt="2024-08-12T15:28:27.608" v="13"/>
          <ac:picMkLst>
            <pc:docMk/>
            <pc:sldMk cId="1945741629" sldId="271"/>
            <ac:picMk id="19" creationId="{68E10C3F-DA12-CC8C-4B24-CFC0DB84A8E2}"/>
          </ac:picMkLst>
        </pc:picChg>
        <pc:picChg chg="mod">
          <ac:chgData name="Svitlana Galas" userId="eecbdc79-8fc3-4312-859a-8370092e6e84" providerId="ADAL" clId="{9B50AA68-586D-4176-9C2A-706305E39C10}" dt="2024-08-12T15:28:27.608" v="13"/>
          <ac:picMkLst>
            <pc:docMk/>
            <pc:sldMk cId="1945741629" sldId="271"/>
            <ac:picMk id="21" creationId="{3139FEDE-6DDC-1D39-A7BD-059E4E172558}"/>
          </ac:picMkLst>
        </pc:picChg>
        <pc:picChg chg="mod">
          <ac:chgData name="Svitlana Galas" userId="eecbdc79-8fc3-4312-859a-8370092e6e84" providerId="ADAL" clId="{9B50AA68-586D-4176-9C2A-706305E39C10}" dt="2024-08-12T15:28:27.608" v="13"/>
          <ac:picMkLst>
            <pc:docMk/>
            <pc:sldMk cId="1945741629" sldId="271"/>
            <ac:picMk id="22" creationId="{9607ECA7-D8D9-518D-CBA5-CC12DA99CF91}"/>
          </ac:picMkLst>
        </pc:picChg>
        <pc:picChg chg="mod">
          <ac:chgData name="Svitlana Galas" userId="eecbdc79-8fc3-4312-859a-8370092e6e84" providerId="ADAL" clId="{9B50AA68-586D-4176-9C2A-706305E39C10}" dt="2024-08-12T15:28:27.608" v="13"/>
          <ac:picMkLst>
            <pc:docMk/>
            <pc:sldMk cId="1945741629" sldId="271"/>
            <ac:picMk id="24" creationId="{EE7EAF9D-B0F1-B6F0-7580-44324C3D2B8E}"/>
          </ac:picMkLst>
        </pc:picChg>
        <pc:picChg chg="mod">
          <ac:chgData name="Svitlana Galas" userId="eecbdc79-8fc3-4312-859a-8370092e6e84" providerId="ADAL" clId="{9B50AA68-586D-4176-9C2A-706305E39C10}" dt="2024-08-12T15:28:27.608" v="13"/>
          <ac:picMkLst>
            <pc:docMk/>
            <pc:sldMk cId="1945741629" sldId="271"/>
            <ac:picMk id="25" creationId="{D99C2589-229E-9F97-1616-00373CB2219B}"/>
          </ac:picMkLst>
        </pc:picChg>
      </pc:sldChg>
      <pc:sldChg chg="addSp modSp new">
        <pc:chgData name="Svitlana Galas" userId="eecbdc79-8fc3-4312-859a-8370092e6e84" providerId="ADAL" clId="{9B50AA68-586D-4176-9C2A-706305E39C10}" dt="2024-08-12T15:28:50.217" v="16"/>
        <pc:sldMkLst>
          <pc:docMk/>
          <pc:sldMk cId="4193318327" sldId="272"/>
        </pc:sldMkLst>
        <pc:spChg chg="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5" creationId="{62422405-E2B2-A1BC-F3A3-367DD6FB25FC}"/>
          </ac:spMkLst>
        </pc:spChg>
        <pc:spChg chg="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6" creationId="{B50D637B-8C10-ECB3-469C-1E2052FDDE34}"/>
          </ac:spMkLst>
        </pc:spChg>
        <pc:spChg chg="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7" creationId="{8C61EB03-2E4B-B9F8-CE01-F2CA6F85D106}"/>
          </ac:spMkLst>
        </pc:spChg>
        <pc:spChg chg="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11" creationId="{9F0F53DC-76F7-CFF2-1292-CBA5663231BF}"/>
          </ac:spMkLst>
        </pc:spChg>
        <pc:spChg chg="add 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13" creationId="{467B63E7-B822-4131-85D1-930EE8D3BE55}"/>
          </ac:spMkLst>
        </pc:spChg>
        <pc:spChg chg="add 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14" creationId="{F767F3DE-F0DC-208D-0E0C-75DD76AE686E}"/>
          </ac:spMkLst>
        </pc:spChg>
        <pc:spChg chg="add 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15" creationId="{6048F70B-CC5E-E298-D521-73DA800A7D82}"/>
          </ac:spMkLst>
        </pc:spChg>
        <pc:spChg chg="add 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16" creationId="{12A8D2B4-EAD7-0850-5DA7-F3BF849BDAFE}"/>
          </ac:spMkLst>
        </pc:spChg>
        <pc:spChg chg="add 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17" creationId="{B50ADFBB-57D7-875F-94F0-66AB6F4FFAB2}"/>
          </ac:spMkLst>
        </pc:spChg>
        <pc:spChg chg="add 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18" creationId="{17BABC40-63BF-DC8D-BAD3-48637505DF8B}"/>
          </ac:spMkLst>
        </pc:spChg>
        <pc:spChg chg="add 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19" creationId="{58BA8AE6-7A09-9643-8B73-1DA20136ECB1}"/>
          </ac:spMkLst>
        </pc:spChg>
        <pc:spChg chg="add 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20" creationId="{B55A4614-8DCF-F9DE-C0E3-BFB380CDE118}"/>
          </ac:spMkLst>
        </pc:spChg>
        <pc:spChg chg="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22" creationId="{D47E504F-B4B0-8FE7-1C11-A5D5FD754234}"/>
          </ac:spMkLst>
        </pc:spChg>
        <pc:spChg chg="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23" creationId="{1E5EC807-53D7-E9FE-D8F5-4104A01C401A}"/>
          </ac:spMkLst>
        </pc:spChg>
        <pc:spChg chg="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24" creationId="{3C9E6D39-C618-E107-5D25-174E58B026F3}"/>
          </ac:spMkLst>
        </pc:spChg>
        <pc:spChg chg="add 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25" creationId="{9395B68D-48B1-4BA9-8C40-2E26BF56E2EF}"/>
          </ac:spMkLst>
        </pc:spChg>
        <pc:spChg chg="add 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26" creationId="{AA0C4D4E-047B-CB0B-1768-805F1D3CE8DC}"/>
          </ac:spMkLst>
        </pc:spChg>
        <pc:spChg chg="add 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27" creationId="{E258200A-42D8-99E4-AD78-F096CB8F086D}"/>
          </ac:spMkLst>
        </pc:spChg>
        <pc:spChg chg="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29" creationId="{D09B22D8-C69F-29BF-06F8-7DCD3BD0E01D}"/>
          </ac:spMkLst>
        </pc:spChg>
        <pc:spChg chg="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30" creationId="{D2DF989C-C402-9B52-B909-5400E293C715}"/>
          </ac:spMkLst>
        </pc:spChg>
        <pc:spChg chg="add mod">
          <ac:chgData name="Svitlana Galas" userId="eecbdc79-8fc3-4312-859a-8370092e6e84" providerId="ADAL" clId="{9B50AA68-586D-4176-9C2A-706305E39C10}" dt="2024-08-12T15:28:50.217" v="16"/>
          <ac:spMkLst>
            <pc:docMk/>
            <pc:sldMk cId="4193318327" sldId="272"/>
            <ac:spMk id="31" creationId="{C224C2FF-CC7A-1C4B-CD78-C8AB6E58C1FE}"/>
          </ac:spMkLst>
        </pc:spChg>
        <pc:grpChg chg="add mod">
          <ac:chgData name="Svitlana Galas" userId="eecbdc79-8fc3-4312-859a-8370092e6e84" providerId="ADAL" clId="{9B50AA68-586D-4176-9C2A-706305E39C10}" dt="2024-08-12T15:28:50.217" v="16"/>
          <ac:grpSpMkLst>
            <pc:docMk/>
            <pc:sldMk cId="4193318327" sldId="272"/>
            <ac:grpSpMk id="2" creationId="{33A82570-0564-D0B4-D512-16A0A482825D}"/>
          </ac:grpSpMkLst>
        </pc:grpChg>
        <pc:grpChg chg="add mod">
          <ac:chgData name="Svitlana Galas" userId="eecbdc79-8fc3-4312-859a-8370092e6e84" providerId="ADAL" clId="{9B50AA68-586D-4176-9C2A-706305E39C10}" dt="2024-08-12T15:28:50.217" v="16"/>
          <ac:grpSpMkLst>
            <pc:docMk/>
            <pc:sldMk cId="4193318327" sldId="272"/>
            <ac:grpSpMk id="8" creationId="{F63F6D8D-C360-D962-C0BB-EC07FC97374C}"/>
          </ac:grpSpMkLst>
        </pc:grpChg>
        <pc:grpChg chg="add mod">
          <ac:chgData name="Svitlana Galas" userId="eecbdc79-8fc3-4312-859a-8370092e6e84" providerId="ADAL" clId="{9B50AA68-586D-4176-9C2A-706305E39C10}" dt="2024-08-12T15:28:50.217" v="16"/>
          <ac:grpSpMkLst>
            <pc:docMk/>
            <pc:sldMk cId="4193318327" sldId="272"/>
            <ac:grpSpMk id="21" creationId="{E45A0E00-06C0-F7A8-D695-F0155C2E8B3F}"/>
          </ac:grpSpMkLst>
        </pc:grpChg>
        <pc:grpChg chg="add mod">
          <ac:chgData name="Svitlana Galas" userId="eecbdc79-8fc3-4312-859a-8370092e6e84" providerId="ADAL" clId="{9B50AA68-586D-4176-9C2A-706305E39C10}" dt="2024-08-12T15:28:50.217" v="16"/>
          <ac:grpSpMkLst>
            <pc:docMk/>
            <pc:sldMk cId="4193318327" sldId="272"/>
            <ac:grpSpMk id="28" creationId="{6CB122F5-AE44-1EDE-7EE3-87A577641DF0}"/>
          </ac:grpSpMkLst>
        </pc:grpChg>
        <pc:picChg chg="mod">
          <ac:chgData name="Svitlana Galas" userId="eecbdc79-8fc3-4312-859a-8370092e6e84" providerId="ADAL" clId="{9B50AA68-586D-4176-9C2A-706305E39C10}" dt="2024-08-12T15:28:50.217" v="16"/>
          <ac:picMkLst>
            <pc:docMk/>
            <pc:sldMk cId="4193318327" sldId="272"/>
            <ac:picMk id="3" creationId="{3832DE21-1F01-1BA7-96AA-81498519643D}"/>
          </ac:picMkLst>
        </pc:picChg>
        <pc:picChg chg="mod">
          <ac:chgData name="Svitlana Galas" userId="eecbdc79-8fc3-4312-859a-8370092e6e84" providerId="ADAL" clId="{9B50AA68-586D-4176-9C2A-706305E39C10}" dt="2024-08-12T15:28:50.217" v="16"/>
          <ac:picMkLst>
            <pc:docMk/>
            <pc:sldMk cId="4193318327" sldId="272"/>
            <ac:picMk id="4" creationId="{5D17042D-1D50-9E94-6BD0-94F6B9B88D7B}"/>
          </ac:picMkLst>
        </pc:picChg>
        <pc:picChg chg="mod">
          <ac:chgData name="Svitlana Galas" userId="eecbdc79-8fc3-4312-859a-8370092e6e84" providerId="ADAL" clId="{9B50AA68-586D-4176-9C2A-706305E39C10}" dt="2024-08-12T15:28:50.217" v="16"/>
          <ac:picMkLst>
            <pc:docMk/>
            <pc:sldMk cId="4193318327" sldId="272"/>
            <ac:picMk id="9" creationId="{51377204-6ACC-DC8F-D5E4-0F6EC363C6CA}"/>
          </ac:picMkLst>
        </pc:picChg>
        <pc:picChg chg="mod">
          <ac:chgData name="Svitlana Galas" userId="eecbdc79-8fc3-4312-859a-8370092e6e84" providerId="ADAL" clId="{9B50AA68-586D-4176-9C2A-706305E39C10}" dt="2024-08-12T15:28:50.217" v="16"/>
          <ac:picMkLst>
            <pc:docMk/>
            <pc:sldMk cId="4193318327" sldId="272"/>
            <ac:picMk id="10" creationId="{3B127E85-81CB-8F67-1BE1-B0274DF8CBDE}"/>
          </ac:picMkLst>
        </pc:picChg>
        <pc:picChg chg="mod">
          <ac:chgData name="Svitlana Galas" userId="eecbdc79-8fc3-4312-859a-8370092e6e84" providerId="ADAL" clId="{9B50AA68-586D-4176-9C2A-706305E39C10}" dt="2024-08-12T15:28:50.217" v="16"/>
          <ac:picMkLst>
            <pc:docMk/>
            <pc:sldMk cId="4193318327" sldId="272"/>
            <ac:picMk id="12" creationId="{52CEF627-3344-6BFF-0124-96BC47B9BA8E}"/>
          </ac:picMkLst>
        </pc:picChg>
      </pc:sldChg>
      <pc:sldChg chg="addSp modSp new">
        <pc:chgData name="Svitlana Galas" userId="eecbdc79-8fc3-4312-859a-8370092e6e84" providerId="ADAL" clId="{9B50AA68-586D-4176-9C2A-706305E39C10}" dt="2024-08-12T15:29:12.570" v="19"/>
        <pc:sldMkLst>
          <pc:docMk/>
          <pc:sldMk cId="2595468460" sldId="273"/>
        </pc:sldMkLst>
        <pc:spChg chg="add mod">
          <ac:chgData name="Svitlana Galas" userId="eecbdc79-8fc3-4312-859a-8370092e6e84" providerId="ADAL" clId="{9B50AA68-586D-4176-9C2A-706305E39C10}" dt="2024-08-12T15:29:12.570" v="19"/>
          <ac:spMkLst>
            <pc:docMk/>
            <pc:sldMk cId="2595468460" sldId="273"/>
            <ac:spMk id="2" creationId="{571D0E1B-0D64-F69D-E94F-DEF62E34D604}"/>
          </ac:spMkLst>
        </pc:spChg>
        <pc:spChg chg="add mod">
          <ac:chgData name="Svitlana Galas" userId="eecbdc79-8fc3-4312-859a-8370092e6e84" providerId="ADAL" clId="{9B50AA68-586D-4176-9C2A-706305E39C10}" dt="2024-08-12T15:29:12.570" v="19"/>
          <ac:spMkLst>
            <pc:docMk/>
            <pc:sldMk cId="2595468460" sldId="273"/>
            <ac:spMk id="3" creationId="{E2A5689E-E9F5-B82A-AFA4-3B788788BC03}"/>
          </ac:spMkLst>
        </pc:spChg>
        <pc:spChg chg="add mod">
          <ac:chgData name="Svitlana Galas" userId="eecbdc79-8fc3-4312-859a-8370092e6e84" providerId="ADAL" clId="{9B50AA68-586D-4176-9C2A-706305E39C10}" dt="2024-08-12T15:29:12.570" v="19"/>
          <ac:spMkLst>
            <pc:docMk/>
            <pc:sldMk cId="2595468460" sldId="273"/>
            <ac:spMk id="4" creationId="{253A4235-1387-A3BF-FD59-F79CA835C43B}"/>
          </ac:spMkLst>
        </pc:spChg>
        <pc:spChg chg="mod">
          <ac:chgData name="Svitlana Galas" userId="eecbdc79-8fc3-4312-859a-8370092e6e84" providerId="ADAL" clId="{9B50AA68-586D-4176-9C2A-706305E39C10}" dt="2024-08-12T15:29:12.570" v="19"/>
          <ac:spMkLst>
            <pc:docMk/>
            <pc:sldMk cId="2595468460" sldId="273"/>
            <ac:spMk id="11" creationId="{83FBC744-8F8A-22C2-7E41-7EC1153E76EB}"/>
          </ac:spMkLst>
        </pc:spChg>
        <pc:spChg chg="add mod">
          <ac:chgData name="Svitlana Galas" userId="eecbdc79-8fc3-4312-859a-8370092e6e84" providerId="ADAL" clId="{9B50AA68-586D-4176-9C2A-706305E39C10}" dt="2024-08-12T15:29:12.570" v="19"/>
          <ac:spMkLst>
            <pc:docMk/>
            <pc:sldMk cId="2595468460" sldId="273"/>
            <ac:spMk id="12" creationId="{7FECE866-5559-41DB-B947-C2A69BEDE37E}"/>
          </ac:spMkLst>
        </pc:spChg>
        <pc:spChg chg="add mod">
          <ac:chgData name="Svitlana Galas" userId="eecbdc79-8fc3-4312-859a-8370092e6e84" providerId="ADAL" clId="{9B50AA68-586D-4176-9C2A-706305E39C10}" dt="2024-08-12T15:29:12.570" v="19"/>
          <ac:spMkLst>
            <pc:docMk/>
            <pc:sldMk cId="2595468460" sldId="273"/>
            <ac:spMk id="16" creationId="{F26F8D02-D00F-9DF4-120B-C040A4E28F58}"/>
          </ac:spMkLst>
        </pc:spChg>
        <pc:grpChg chg="add mod">
          <ac:chgData name="Svitlana Galas" userId="eecbdc79-8fc3-4312-859a-8370092e6e84" providerId="ADAL" clId="{9B50AA68-586D-4176-9C2A-706305E39C10}" dt="2024-08-12T15:29:12.570" v="19"/>
          <ac:grpSpMkLst>
            <pc:docMk/>
            <pc:sldMk cId="2595468460" sldId="273"/>
            <ac:grpSpMk id="5" creationId="{43652FF8-4522-EDFC-F516-9ED89F74C206}"/>
          </ac:grpSpMkLst>
        </pc:grpChg>
        <pc:grpChg chg="add mod">
          <ac:chgData name="Svitlana Galas" userId="eecbdc79-8fc3-4312-859a-8370092e6e84" providerId="ADAL" clId="{9B50AA68-586D-4176-9C2A-706305E39C10}" dt="2024-08-12T15:29:12.570" v="19"/>
          <ac:grpSpMkLst>
            <pc:docMk/>
            <pc:sldMk cId="2595468460" sldId="273"/>
            <ac:grpSpMk id="8" creationId="{9A7A6411-BCAA-BD89-9267-3503B4D5D991}"/>
          </ac:grpSpMkLst>
        </pc:grpChg>
        <pc:grpChg chg="add mod">
          <ac:chgData name="Svitlana Galas" userId="eecbdc79-8fc3-4312-859a-8370092e6e84" providerId="ADAL" clId="{9B50AA68-586D-4176-9C2A-706305E39C10}" dt="2024-08-12T15:29:12.570" v="19"/>
          <ac:grpSpMkLst>
            <pc:docMk/>
            <pc:sldMk cId="2595468460" sldId="273"/>
            <ac:grpSpMk id="13" creationId="{E98EBB39-1C18-5AB8-8AAC-261CC4010433}"/>
          </ac:grpSpMkLst>
        </pc:grpChg>
        <pc:picChg chg="mod">
          <ac:chgData name="Svitlana Galas" userId="eecbdc79-8fc3-4312-859a-8370092e6e84" providerId="ADAL" clId="{9B50AA68-586D-4176-9C2A-706305E39C10}" dt="2024-08-12T15:29:12.570" v="19"/>
          <ac:picMkLst>
            <pc:docMk/>
            <pc:sldMk cId="2595468460" sldId="273"/>
            <ac:picMk id="6" creationId="{57462FCD-0A66-C7FE-43F3-5F83F387E716}"/>
          </ac:picMkLst>
        </pc:picChg>
        <pc:picChg chg="mod">
          <ac:chgData name="Svitlana Galas" userId="eecbdc79-8fc3-4312-859a-8370092e6e84" providerId="ADAL" clId="{9B50AA68-586D-4176-9C2A-706305E39C10}" dt="2024-08-12T15:29:12.570" v="19"/>
          <ac:picMkLst>
            <pc:docMk/>
            <pc:sldMk cId="2595468460" sldId="273"/>
            <ac:picMk id="7" creationId="{B5D6FBCE-DC2B-E2AB-5027-B1D9CEA6C908}"/>
          </ac:picMkLst>
        </pc:picChg>
        <pc:picChg chg="mod">
          <ac:chgData name="Svitlana Galas" userId="eecbdc79-8fc3-4312-859a-8370092e6e84" providerId="ADAL" clId="{9B50AA68-586D-4176-9C2A-706305E39C10}" dt="2024-08-12T15:29:12.570" v="19"/>
          <ac:picMkLst>
            <pc:docMk/>
            <pc:sldMk cId="2595468460" sldId="273"/>
            <ac:picMk id="9" creationId="{C1E99AF8-A5E9-3626-7991-7DCD4F6E76D2}"/>
          </ac:picMkLst>
        </pc:picChg>
        <pc:picChg chg="mod">
          <ac:chgData name="Svitlana Galas" userId="eecbdc79-8fc3-4312-859a-8370092e6e84" providerId="ADAL" clId="{9B50AA68-586D-4176-9C2A-706305E39C10}" dt="2024-08-12T15:29:12.570" v="19"/>
          <ac:picMkLst>
            <pc:docMk/>
            <pc:sldMk cId="2595468460" sldId="273"/>
            <ac:picMk id="10" creationId="{55C56029-2003-AA4F-FC4C-75A63BC6BAAD}"/>
          </ac:picMkLst>
        </pc:picChg>
        <pc:picChg chg="mod">
          <ac:chgData name="Svitlana Galas" userId="eecbdc79-8fc3-4312-859a-8370092e6e84" providerId="ADAL" clId="{9B50AA68-586D-4176-9C2A-706305E39C10}" dt="2024-08-12T15:29:12.570" v="19"/>
          <ac:picMkLst>
            <pc:docMk/>
            <pc:sldMk cId="2595468460" sldId="273"/>
            <ac:picMk id="14" creationId="{F3FD5997-56F1-427B-E045-CB3977F58067}"/>
          </ac:picMkLst>
        </pc:picChg>
        <pc:picChg chg="mod">
          <ac:chgData name="Svitlana Galas" userId="eecbdc79-8fc3-4312-859a-8370092e6e84" providerId="ADAL" clId="{9B50AA68-586D-4176-9C2A-706305E39C10}" dt="2024-08-12T15:29:12.570" v="19"/>
          <ac:picMkLst>
            <pc:docMk/>
            <pc:sldMk cId="2595468460" sldId="273"/>
            <ac:picMk id="15" creationId="{72116B3E-75EB-D8AF-271F-A10F0CEB2281}"/>
          </ac:picMkLst>
        </pc:picChg>
      </pc:sldChg>
      <pc:sldChg chg="addSp modSp new">
        <pc:chgData name="Svitlana Galas" userId="eecbdc79-8fc3-4312-859a-8370092e6e84" providerId="ADAL" clId="{9B50AA68-586D-4176-9C2A-706305E39C10}" dt="2024-08-12T15:29:33.600" v="22"/>
        <pc:sldMkLst>
          <pc:docMk/>
          <pc:sldMk cId="3974564605" sldId="274"/>
        </pc:sldMkLst>
        <pc:spChg chg="add mod">
          <ac:chgData name="Svitlana Galas" userId="eecbdc79-8fc3-4312-859a-8370092e6e84" providerId="ADAL" clId="{9B50AA68-586D-4176-9C2A-706305E39C10}" dt="2024-08-12T15:29:33.600" v="22"/>
          <ac:spMkLst>
            <pc:docMk/>
            <pc:sldMk cId="3974564605" sldId="274"/>
            <ac:spMk id="2" creationId="{30F52E9C-BA5F-E15D-8F78-A7C6E768EA6D}"/>
          </ac:spMkLst>
        </pc:spChg>
        <pc:spChg chg="add mod">
          <ac:chgData name="Svitlana Galas" userId="eecbdc79-8fc3-4312-859a-8370092e6e84" providerId="ADAL" clId="{9B50AA68-586D-4176-9C2A-706305E39C10}" dt="2024-08-12T15:29:33.600" v="22"/>
          <ac:spMkLst>
            <pc:docMk/>
            <pc:sldMk cId="3974564605" sldId="274"/>
            <ac:spMk id="3" creationId="{3B7078D5-87DD-6945-054F-8CDE3505FE96}"/>
          </ac:spMkLst>
        </pc:spChg>
        <pc:spChg chg="add mod">
          <ac:chgData name="Svitlana Galas" userId="eecbdc79-8fc3-4312-859a-8370092e6e84" providerId="ADAL" clId="{9B50AA68-586D-4176-9C2A-706305E39C10}" dt="2024-08-12T15:29:33.600" v="22"/>
          <ac:spMkLst>
            <pc:docMk/>
            <pc:sldMk cId="3974564605" sldId="274"/>
            <ac:spMk id="4" creationId="{6AB479DF-F3AF-6C21-D4B0-D9B05BBBCD92}"/>
          </ac:spMkLst>
        </pc:spChg>
        <pc:spChg chg="add mod">
          <ac:chgData name="Svitlana Galas" userId="eecbdc79-8fc3-4312-859a-8370092e6e84" providerId="ADAL" clId="{9B50AA68-586D-4176-9C2A-706305E39C10}" dt="2024-08-12T15:29:33.600" v="22"/>
          <ac:spMkLst>
            <pc:docMk/>
            <pc:sldMk cId="3974564605" sldId="274"/>
            <ac:spMk id="5" creationId="{FF499350-E747-1A31-732D-AD230E8CD5B8}"/>
          </ac:spMkLst>
        </pc:spChg>
        <pc:spChg chg="add mod">
          <ac:chgData name="Svitlana Galas" userId="eecbdc79-8fc3-4312-859a-8370092e6e84" providerId="ADAL" clId="{9B50AA68-586D-4176-9C2A-706305E39C10}" dt="2024-08-12T15:29:33.600" v="22"/>
          <ac:spMkLst>
            <pc:docMk/>
            <pc:sldMk cId="3974564605" sldId="274"/>
            <ac:spMk id="6" creationId="{227F003C-A5DC-A92F-B073-A5E4EABAC4E4}"/>
          </ac:spMkLst>
        </pc:spChg>
        <pc:spChg chg="add mod">
          <ac:chgData name="Svitlana Galas" userId="eecbdc79-8fc3-4312-859a-8370092e6e84" providerId="ADAL" clId="{9B50AA68-586D-4176-9C2A-706305E39C10}" dt="2024-08-12T15:29:33.600" v="22"/>
          <ac:spMkLst>
            <pc:docMk/>
            <pc:sldMk cId="3974564605" sldId="274"/>
            <ac:spMk id="20" creationId="{E390F3B6-0E91-221F-1FFD-894CE5167401}"/>
          </ac:spMkLst>
        </pc:spChg>
        <pc:grpChg chg="add mod">
          <ac:chgData name="Svitlana Galas" userId="eecbdc79-8fc3-4312-859a-8370092e6e84" providerId="ADAL" clId="{9B50AA68-586D-4176-9C2A-706305E39C10}" dt="2024-08-12T15:29:33.600" v="22"/>
          <ac:grpSpMkLst>
            <pc:docMk/>
            <pc:sldMk cId="3974564605" sldId="274"/>
            <ac:grpSpMk id="7" creationId="{DE3E4474-5137-12D1-D6D1-772C4679F910}"/>
          </ac:grpSpMkLst>
        </pc:grpChg>
        <pc:grpChg chg="add mod">
          <ac:chgData name="Svitlana Galas" userId="eecbdc79-8fc3-4312-859a-8370092e6e84" providerId="ADAL" clId="{9B50AA68-586D-4176-9C2A-706305E39C10}" dt="2024-08-12T15:29:33.600" v="22"/>
          <ac:grpSpMkLst>
            <pc:docMk/>
            <pc:sldMk cId="3974564605" sldId="274"/>
            <ac:grpSpMk id="10" creationId="{2B4A807A-A083-25FA-D6A1-9B2CEA85E963}"/>
          </ac:grpSpMkLst>
        </pc:grpChg>
        <pc:grpChg chg="add mod">
          <ac:chgData name="Svitlana Galas" userId="eecbdc79-8fc3-4312-859a-8370092e6e84" providerId="ADAL" clId="{9B50AA68-586D-4176-9C2A-706305E39C10}" dt="2024-08-12T15:29:33.600" v="22"/>
          <ac:grpSpMkLst>
            <pc:docMk/>
            <pc:sldMk cId="3974564605" sldId="274"/>
            <ac:grpSpMk id="14" creationId="{82285239-8ECE-817D-8C24-8102997FE7E4}"/>
          </ac:grpSpMkLst>
        </pc:grpChg>
        <pc:grpChg chg="add mod">
          <ac:chgData name="Svitlana Galas" userId="eecbdc79-8fc3-4312-859a-8370092e6e84" providerId="ADAL" clId="{9B50AA68-586D-4176-9C2A-706305E39C10}" dt="2024-08-12T15:29:33.600" v="22"/>
          <ac:grpSpMkLst>
            <pc:docMk/>
            <pc:sldMk cId="3974564605" sldId="274"/>
            <ac:grpSpMk id="17" creationId="{6ABE7B90-AD5C-14C3-43DE-BEEADCBC9DEC}"/>
          </ac:grpSpMkLst>
        </pc:grpChg>
        <pc:picChg chg="mod">
          <ac:chgData name="Svitlana Galas" userId="eecbdc79-8fc3-4312-859a-8370092e6e84" providerId="ADAL" clId="{9B50AA68-586D-4176-9C2A-706305E39C10}" dt="2024-08-12T15:29:33.600" v="22"/>
          <ac:picMkLst>
            <pc:docMk/>
            <pc:sldMk cId="3974564605" sldId="274"/>
            <ac:picMk id="8" creationId="{B2610B9E-33F6-3810-0AAC-33D80DECB65B}"/>
          </ac:picMkLst>
        </pc:picChg>
        <pc:picChg chg="mod">
          <ac:chgData name="Svitlana Galas" userId="eecbdc79-8fc3-4312-859a-8370092e6e84" providerId="ADAL" clId="{9B50AA68-586D-4176-9C2A-706305E39C10}" dt="2024-08-12T15:29:33.600" v="22"/>
          <ac:picMkLst>
            <pc:docMk/>
            <pc:sldMk cId="3974564605" sldId="274"/>
            <ac:picMk id="9" creationId="{5CD7B5CF-0BB6-811E-92BA-D3A20168707C}"/>
          </ac:picMkLst>
        </pc:picChg>
        <pc:picChg chg="mod">
          <ac:chgData name="Svitlana Galas" userId="eecbdc79-8fc3-4312-859a-8370092e6e84" providerId="ADAL" clId="{9B50AA68-586D-4176-9C2A-706305E39C10}" dt="2024-08-12T15:29:33.600" v="22"/>
          <ac:picMkLst>
            <pc:docMk/>
            <pc:sldMk cId="3974564605" sldId="274"/>
            <ac:picMk id="11" creationId="{ADF4C6F1-F266-0CDB-B136-EFDA2D87A509}"/>
          </ac:picMkLst>
        </pc:picChg>
        <pc:picChg chg="mod">
          <ac:chgData name="Svitlana Galas" userId="eecbdc79-8fc3-4312-859a-8370092e6e84" providerId="ADAL" clId="{9B50AA68-586D-4176-9C2A-706305E39C10}" dt="2024-08-12T15:29:33.600" v="22"/>
          <ac:picMkLst>
            <pc:docMk/>
            <pc:sldMk cId="3974564605" sldId="274"/>
            <ac:picMk id="12" creationId="{ED98F432-516F-8B10-4A18-542187ACDEDA}"/>
          </ac:picMkLst>
        </pc:picChg>
        <pc:picChg chg="add mod">
          <ac:chgData name="Svitlana Galas" userId="eecbdc79-8fc3-4312-859a-8370092e6e84" providerId="ADAL" clId="{9B50AA68-586D-4176-9C2A-706305E39C10}" dt="2024-08-12T15:29:33.600" v="22"/>
          <ac:picMkLst>
            <pc:docMk/>
            <pc:sldMk cId="3974564605" sldId="274"/>
            <ac:picMk id="13" creationId="{EA8A7A96-D422-69CF-936F-9272A73122E6}"/>
          </ac:picMkLst>
        </pc:picChg>
        <pc:picChg chg="mod">
          <ac:chgData name="Svitlana Galas" userId="eecbdc79-8fc3-4312-859a-8370092e6e84" providerId="ADAL" clId="{9B50AA68-586D-4176-9C2A-706305E39C10}" dt="2024-08-12T15:29:33.600" v="22"/>
          <ac:picMkLst>
            <pc:docMk/>
            <pc:sldMk cId="3974564605" sldId="274"/>
            <ac:picMk id="15" creationId="{30E1AD52-F3D6-07A8-117D-48E4701F2CD2}"/>
          </ac:picMkLst>
        </pc:picChg>
        <pc:picChg chg="mod">
          <ac:chgData name="Svitlana Galas" userId="eecbdc79-8fc3-4312-859a-8370092e6e84" providerId="ADAL" clId="{9B50AA68-586D-4176-9C2A-706305E39C10}" dt="2024-08-12T15:29:33.600" v="22"/>
          <ac:picMkLst>
            <pc:docMk/>
            <pc:sldMk cId="3974564605" sldId="274"/>
            <ac:picMk id="16" creationId="{64BC9894-B1C0-6238-23A0-0614BF0C4626}"/>
          </ac:picMkLst>
        </pc:picChg>
        <pc:picChg chg="mod">
          <ac:chgData name="Svitlana Galas" userId="eecbdc79-8fc3-4312-859a-8370092e6e84" providerId="ADAL" clId="{9B50AA68-586D-4176-9C2A-706305E39C10}" dt="2024-08-12T15:29:33.600" v="22"/>
          <ac:picMkLst>
            <pc:docMk/>
            <pc:sldMk cId="3974564605" sldId="274"/>
            <ac:picMk id="18" creationId="{1A2DAEF4-DD7A-EEAD-FD28-EEE78FF4ED8E}"/>
          </ac:picMkLst>
        </pc:picChg>
        <pc:picChg chg="mod">
          <ac:chgData name="Svitlana Galas" userId="eecbdc79-8fc3-4312-859a-8370092e6e84" providerId="ADAL" clId="{9B50AA68-586D-4176-9C2A-706305E39C10}" dt="2024-08-12T15:29:33.600" v="22"/>
          <ac:picMkLst>
            <pc:docMk/>
            <pc:sldMk cId="3974564605" sldId="274"/>
            <ac:picMk id="19" creationId="{D779D596-0221-C5A3-DC2D-5D33C6BC7854}"/>
          </ac:picMkLst>
        </pc:picChg>
      </pc:sldChg>
      <pc:sldChg chg="addSp modSp new mod">
        <pc:chgData name="Svitlana Galas" userId="eecbdc79-8fc3-4312-859a-8370092e6e84" providerId="ADAL" clId="{9B50AA68-586D-4176-9C2A-706305E39C10}" dt="2024-08-12T15:30:00.482" v="27" actId="1076"/>
        <pc:sldMkLst>
          <pc:docMk/>
          <pc:sldMk cId="1026559834" sldId="275"/>
        </pc:sldMkLst>
        <pc:spChg chg="add 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5" creationId="{4A558998-23BA-94E5-671C-2D5961B941E9}"/>
          </ac:spMkLst>
        </pc:spChg>
        <pc:spChg chg="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9" creationId="{2D8B0ABE-E879-4C1D-703B-7C4F1C128B33}"/>
          </ac:spMkLst>
        </pc:spChg>
        <pc:spChg chg="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10" creationId="{94D9EBE1-D013-F3C6-3277-6580516E5BAF}"/>
          </ac:spMkLst>
        </pc:spChg>
        <pc:spChg chg="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11" creationId="{4B49CA88-390B-7567-9024-1884DF66281E}"/>
          </ac:spMkLst>
        </pc:spChg>
        <pc:spChg chg="add 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13" creationId="{555FA68E-03C6-7913-748E-9B7845EE7ED9}"/>
          </ac:spMkLst>
        </pc:spChg>
        <pc:spChg chg="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15" creationId="{2BBC7704-7402-2009-9883-0394BE133C56}"/>
          </ac:spMkLst>
        </pc:spChg>
        <pc:spChg chg="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16" creationId="{21EBC73D-3840-DAC8-EE94-E6A31FC8FB7D}"/>
          </ac:spMkLst>
        </pc:spChg>
        <pc:spChg chg="add 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19" creationId="{BBC23E3E-D5FC-5687-8599-F9B31B733DA5}"/>
          </ac:spMkLst>
        </pc:spChg>
        <pc:spChg chg="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21" creationId="{8A73111A-C839-38F6-464C-76EC689BF973}"/>
          </ac:spMkLst>
        </pc:spChg>
        <pc:spChg chg="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22" creationId="{B3EDC501-79AF-C8AC-C819-5F1A1E5822F0}"/>
          </ac:spMkLst>
        </pc:spChg>
        <pc:spChg chg="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23" creationId="{83C8A4D0-22F6-DF9B-CB75-166A646DB553}"/>
          </ac:spMkLst>
        </pc:spChg>
        <pc:spChg chg="add 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25" creationId="{225532AA-2507-C67A-F679-6544B878808A}"/>
          </ac:spMkLst>
        </pc:spChg>
        <pc:spChg chg="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27" creationId="{B094DC8B-AC40-28E6-0A8C-DC3FD22738B3}"/>
          </ac:spMkLst>
        </pc:spChg>
        <pc:spChg chg="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28" creationId="{F45BCC56-B63B-0137-AF47-FF6D4146C5DB}"/>
          </ac:spMkLst>
        </pc:spChg>
        <pc:spChg chg="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29" creationId="{DD0624A5-0210-A99D-9D31-20A8FA5C975A}"/>
          </ac:spMkLst>
        </pc:spChg>
        <pc:spChg chg="add 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30" creationId="{81C7C5FF-51A0-C3FC-C8C3-B839AA9E359D}"/>
          </ac:spMkLst>
        </pc:spChg>
        <pc:spChg chg="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32" creationId="{2938D97F-B557-2C77-3D03-356D02E31E40}"/>
          </ac:spMkLst>
        </pc:spChg>
        <pc:spChg chg="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33" creationId="{9F2893C4-276B-6397-2660-533EF248B80B}"/>
          </ac:spMkLst>
        </pc:spChg>
        <pc:spChg chg="add 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34" creationId="{C2FE1976-8221-9BBD-51E3-9316BA199CFD}"/>
          </ac:spMkLst>
        </pc:spChg>
        <pc:spChg chg="add 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35" creationId="{73B56C3F-3E88-2EB9-A6C6-C244B4267DA3}"/>
          </ac:spMkLst>
        </pc:spChg>
        <pc:spChg chg="add mod">
          <ac:chgData name="Svitlana Galas" userId="eecbdc79-8fc3-4312-859a-8370092e6e84" providerId="ADAL" clId="{9B50AA68-586D-4176-9C2A-706305E39C10}" dt="2024-08-12T15:29:52.716" v="25"/>
          <ac:spMkLst>
            <pc:docMk/>
            <pc:sldMk cId="1026559834" sldId="275"/>
            <ac:spMk id="36" creationId="{9C556195-8BBA-2F13-5DC8-A78BA11FC0B7}"/>
          </ac:spMkLst>
        </pc:spChg>
        <pc:grpChg chg="add mod">
          <ac:chgData name="Svitlana Galas" userId="eecbdc79-8fc3-4312-859a-8370092e6e84" providerId="ADAL" clId="{9B50AA68-586D-4176-9C2A-706305E39C10}" dt="2024-08-12T15:29:52.716" v="25"/>
          <ac:grpSpMkLst>
            <pc:docMk/>
            <pc:sldMk cId="1026559834" sldId="275"/>
            <ac:grpSpMk id="2" creationId="{5B2EFEFF-3C7F-AFFE-2AB9-B00056DEE7FC}"/>
          </ac:grpSpMkLst>
        </pc:grpChg>
        <pc:grpChg chg="add mod">
          <ac:chgData name="Svitlana Galas" userId="eecbdc79-8fc3-4312-859a-8370092e6e84" providerId="ADAL" clId="{9B50AA68-586D-4176-9C2A-706305E39C10}" dt="2024-08-12T15:30:00.482" v="27" actId="1076"/>
          <ac:grpSpMkLst>
            <pc:docMk/>
            <pc:sldMk cId="1026559834" sldId="275"/>
            <ac:grpSpMk id="6" creationId="{3917F4E1-F998-A172-E8C0-517B428D8A37}"/>
          </ac:grpSpMkLst>
        </pc:grpChg>
        <pc:grpChg chg="add mod">
          <ac:chgData name="Svitlana Galas" userId="eecbdc79-8fc3-4312-859a-8370092e6e84" providerId="ADAL" clId="{9B50AA68-586D-4176-9C2A-706305E39C10}" dt="2024-08-12T15:29:52.716" v="25"/>
          <ac:grpSpMkLst>
            <pc:docMk/>
            <pc:sldMk cId="1026559834" sldId="275"/>
            <ac:grpSpMk id="14" creationId="{2904D2FE-ACF0-184C-7F22-91CAD8D7D3E5}"/>
          </ac:grpSpMkLst>
        </pc:grpChg>
        <pc:grpChg chg="add mod">
          <ac:chgData name="Svitlana Galas" userId="eecbdc79-8fc3-4312-859a-8370092e6e84" providerId="ADAL" clId="{9B50AA68-586D-4176-9C2A-706305E39C10}" dt="2024-08-12T15:29:52.716" v="25"/>
          <ac:grpSpMkLst>
            <pc:docMk/>
            <pc:sldMk cId="1026559834" sldId="275"/>
            <ac:grpSpMk id="20" creationId="{03325812-70D5-9117-2C11-277865DAC957}"/>
          </ac:grpSpMkLst>
        </pc:grpChg>
        <pc:grpChg chg="add mod">
          <ac:chgData name="Svitlana Galas" userId="eecbdc79-8fc3-4312-859a-8370092e6e84" providerId="ADAL" clId="{9B50AA68-586D-4176-9C2A-706305E39C10}" dt="2024-08-12T15:29:52.716" v="25"/>
          <ac:grpSpMkLst>
            <pc:docMk/>
            <pc:sldMk cId="1026559834" sldId="275"/>
            <ac:grpSpMk id="26" creationId="{ED418CBD-9E97-C1EF-E7DE-0523BFA6254A}"/>
          </ac:grpSpMkLst>
        </pc:grpChg>
        <pc:grpChg chg="add mod">
          <ac:chgData name="Svitlana Galas" userId="eecbdc79-8fc3-4312-859a-8370092e6e84" providerId="ADAL" clId="{9B50AA68-586D-4176-9C2A-706305E39C10}" dt="2024-08-12T15:29:52.716" v="25"/>
          <ac:grpSpMkLst>
            <pc:docMk/>
            <pc:sldMk cId="1026559834" sldId="275"/>
            <ac:grpSpMk id="31" creationId="{17B2D794-0FDC-4C55-9406-EB06956E6012}"/>
          </ac:grpSpMkLst>
        </pc:grpChg>
        <pc:picChg chg="mod">
          <ac:chgData name="Svitlana Galas" userId="eecbdc79-8fc3-4312-859a-8370092e6e84" providerId="ADAL" clId="{9B50AA68-586D-4176-9C2A-706305E39C10}" dt="2024-08-12T15:29:52.716" v="25"/>
          <ac:picMkLst>
            <pc:docMk/>
            <pc:sldMk cId="1026559834" sldId="275"/>
            <ac:picMk id="3" creationId="{23B7C5B8-4065-B67C-A026-B23181035F75}"/>
          </ac:picMkLst>
        </pc:picChg>
        <pc:picChg chg="mod">
          <ac:chgData name="Svitlana Galas" userId="eecbdc79-8fc3-4312-859a-8370092e6e84" providerId="ADAL" clId="{9B50AA68-586D-4176-9C2A-706305E39C10}" dt="2024-08-12T15:29:52.716" v="25"/>
          <ac:picMkLst>
            <pc:docMk/>
            <pc:sldMk cId="1026559834" sldId="275"/>
            <ac:picMk id="4" creationId="{16AC1379-DA39-DEA7-1BED-1194B3BF1FAC}"/>
          </ac:picMkLst>
        </pc:picChg>
        <pc:picChg chg="mod">
          <ac:chgData name="Svitlana Galas" userId="eecbdc79-8fc3-4312-859a-8370092e6e84" providerId="ADAL" clId="{9B50AA68-586D-4176-9C2A-706305E39C10}" dt="2024-08-12T15:29:52.716" v="25"/>
          <ac:picMkLst>
            <pc:docMk/>
            <pc:sldMk cId="1026559834" sldId="275"/>
            <ac:picMk id="7" creationId="{5A7C0ACF-3482-0298-E9E1-CD2DB9A0E5D5}"/>
          </ac:picMkLst>
        </pc:picChg>
        <pc:picChg chg="mod">
          <ac:chgData name="Svitlana Galas" userId="eecbdc79-8fc3-4312-859a-8370092e6e84" providerId="ADAL" clId="{9B50AA68-586D-4176-9C2A-706305E39C10}" dt="2024-08-12T15:29:52.716" v="25"/>
          <ac:picMkLst>
            <pc:docMk/>
            <pc:sldMk cId="1026559834" sldId="275"/>
            <ac:picMk id="8" creationId="{60F7F5FA-05CE-343D-5582-CD04044F66D9}"/>
          </ac:picMkLst>
        </pc:picChg>
        <pc:picChg chg="mod">
          <ac:chgData name="Svitlana Galas" userId="eecbdc79-8fc3-4312-859a-8370092e6e84" providerId="ADAL" clId="{9B50AA68-586D-4176-9C2A-706305E39C10}" dt="2024-08-12T15:29:52.716" v="25"/>
          <ac:picMkLst>
            <pc:docMk/>
            <pc:sldMk cId="1026559834" sldId="275"/>
            <ac:picMk id="12" creationId="{16129061-CCEA-25F9-234D-8B639681A26C}"/>
          </ac:picMkLst>
        </pc:picChg>
        <pc:picChg chg="mod">
          <ac:chgData name="Svitlana Galas" userId="eecbdc79-8fc3-4312-859a-8370092e6e84" providerId="ADAL" clId="{9B50AA68-586D-4176-9C2A-706305E39C10}" dt="2024-08-12T15:29:52.716" v="25"/>
          <ac:picMkLst>
            <pc:docMk/>
            <pc:sldMk cId="1026559834" sldId="275"/>
            <ac:picMk id="17" creationId="{924E59F7-4488-80AD-FC42-13FC5CE80C6B}"/>
          </ac:picMkLst>
        </pc:picChg>
        <pc:picChg chg="mod">
          <ac:chgData name="Svitlana Galas" userId="eecbdc79-8fc3-4312-859a-8370092e6e84" providerId="ADAL" clId="{9B50AA68-586D-4176-9C2A-706305E39C10}" dt="2024-08-12T15:29:52.716" v="25"/>
          <ac:picMkLst>
            <pc:docMk/>
            <pc:sldMk cId="1026559834" sldId="275"/>
            <ac:picMk id="18" creationId="{307D21C7-9498-5450-A509-C29FFC071049}"/>
          </ac:picMkLst>
        </pc:picChg>
        <pc:picChg chg="mod">
          <ac:chgData name="Svitlana Galas" userId="eecbdc79-8fc3-4312-859a-8370092e6e84" providerId="ADAL" clId="{9B50AA68-586D-4176-9C2A-706305E39C10}" dt="2024-08-12T15:29:52.716" v="25"/>
          <ac:picMkLst>
            <pc:docMk/>
            <pc:sldMk cId="1026559834" sldId="275"/>
            <ac:picMk id="24" creationId="{6A51E878-1DC1-1623-3882-22C259370834}"/>
          </ac:picMkLst>
        </pc:picChg>
      </pc:sldChg>
      <pc:sldChg chg="addSp modSp new">
        <pc:chgData name="Svitlana Galas" userId="eecbdc79-8fc3-4312-859a-8370092e6e84" providerId="ADAL" clId="{9B50AA68-586D-4176-9C2A-706305E39C10}" dt="2024-08-12T15:30:26.548" v="30"/>
        <pc:sldMkLst>
          <pc:docMk/>
          <pc:sldMk cId="4156258982" sldId="276"/>
        </pc:sldMkLst>
        <pc:spChg chg="add mod">
          <ac:chgData name="Svitlana Galas" userId="eecbdc79-8fc3-4312-859a-8370092e6e84" providerId="ADAL" clId="{9B50AA68-586D-4176-9C2A-706305E39C10}" dt="2024-08-12T15:30:26.548" v="30"/>
          <ac:spMkLst>
            <pc:docMk/>
            <pc:sldMk cId="4156258982" sldId="276"/>
            <ac:spMk id="2" creationId="{2986D036-F71C-B5F8-748E-AAB2ACF487BF}"/>
          </ac:spMkLst>
        </pc:spChg>
        <pc:spChg chg="add mod">
          <ac:chgData name="Svitlana Galas" userId="eecbdc79-8fc3-4312-859a-8370092e6e84" providerId="ADAL" clId="{9B50AA68-586D-4176-9C2A-706305E39C10}" dt="2024-08-12T15:30:26.548" v="30"/>
          <ac:spMkLst>
            <pc:docMk/>
            <pc:sldMk cId="4156258982" sldId="276"/>
            <ac:spMk id="3" creationId="{9EA8FACB-8208-C54E-6669-DD67AB172A5B}"/>
          </ac:spMkLst>
        </pc:spChg>
        <pc:spChg chg="mod">
          <ac:chgData name="Svitlana Galas" userId="eecbdc79-8fc3-4312-859a-8370092e6e84" providerId="ADAL" clId="{9B50AA68-586D-4176-9C2A-706305E39C10}" dt="2024-08-12T15:30:26.548" v="30"/>
          <ac:spMkLst>
            <pc:docMk/>
            <pc:sldMk cId="4156258982" sldId="276"/>
            <ac:spMk id="6" creationId="{687FBF36-BFD7-B8AB-CCC5-2A19321CBA55}"/>
          </ac:spMkLst>
        </pc:spChg>
        <pc:spChg chg="mod">
          <ac:chgData name="Svitlana Galas" userId="eecbdc79-8fc3-4312-859a-8370092e6e84" providerId="ADAL" clId="{9B50AA68-586D-4176-9C2A-706305E39C10}" dt="2024-08-12T15:30:26.548" v="30"/>
          <ac:spMkLst>
            <pc:docMk/>
            <pc:sldMk cId="4156258982" sldId="276"/>
            <ac:spMk id="9" creationId="{530AF483-AB87-D29E-7D65-3D084F71F41D}"/>
          </ac:spMkLst>
        </pc:spChg>
        <pc:spChg chg="mod">
          <ac:chgData name="Svitlana Galas" userId="eecbdc79-8fc3-4312-859a-8370092e6e84" providerId="ADAL" clId="{9B50AA68-586D-4176-9C2A-706305E39C10}" dt="2024-08-12T15:30:26.548" v="30"/>
          <ac:spMkLst>
            <pc:docMk/>
            <pc:sldMk cId="4156258982" sldId="276"/>
            <ac:spMk id="13" creationId="{A8A8B3FF-8E35-867E-FE14-9D62B9D0A9CB}"/>
          </ac:spMkLst>
        </pc:spChg>
        <pc:spChg chg="mod">
          <ac:chgData name="Svitlana Galas" userId="eecbdc79-8fc3-4312-859a-8370092e6e84" providerId="ADAL" clId="{9B50AA68-586D-4176-9C2A-706305E39C10}" dt="2024-08-12T15:30:26.548" v="30"/>
          <ac:spMkLst>
            <pc:docMk/>
            <pc:sldMk cId="4156258982" sldId="276"/>
            <ac:spMk id="14" creationId="{97E9B9F6-F585-0EBD-989B-9CF53A28A71C}"/>
          </ac:spMkLst>
        </pc:spChg>
        <pc:spChg chg="add mod">
          <ac:chgData name="Svitlana Galas" userId="eecbdc79-8fc3-4312-859a-8370092e6e84" providerId="ADAL" clId="{9B50AA68-586D-4176-9C2A-706305E39C10}" dt="2024-08-12T15:30:26.548" v="30"/>
          <ac:spMkLst>
            <pc:docMk/>
            <pc:sldMk cId="4156258982" sldId="276"/>
            <ac:spMk id="17" creationId="{9FCCEC3D-8C8F-4492-A0BD-B404F523BBB0}"/>
          </ac:spMkLst>
        </pc:spChg>
        <pc:spChg chg="add mod">
          <ac:chgData name="Svitlana Galas" userId="eecbdc79-8fc3-4312-859a-8370092e6e84" providerId="ADAL" clId="{9B50AA68-586D-4176-9C2A-706305E39C10}" dt="2024-08-12T15:30:26.548" v="30"/>
          <ac:spMkLst>
            <pc:docMk/>
            <pc:sldMk cId="4156258982" sldId="276"/>
            <ac:spMk id="18" creationId="{302FAB21-7AC0-53FF-8893-A590F510EB42}"/>
          </ac:spMkLst>
        </pc:spChg>
        <pc:spChg chg="mod">
          <ac:chgData name="Svitlana Galas" userId="eecbdc79-8fc3-4312-859a-8370092e6e84" providerId="ADAL" clId="{9B50AA68-586D-4176-9C2A-706305E39C10}" dt="2024-08-12T15:30:26.548" v="30"/>
          <ac:spMkLst>
            <pc:docMk/>
            <pc:sldMk cId="4156258982" sldId="276"/>
            <ac:spMk id="21" creationId="{A88108EB-9454-6219-8399-A0A04C9B5E6A}"/>
          </ac:spMkLst>
        </pc:spChg>
        <pc:spChg chg="add mod">
          <ac:chgData name="Svitlana Galas" userId="eecbdc79-8fc3-4312-859a-8370092e6e84" providerId="ADAL" clId="{9B50AA68-586D-4176-9C2A-706305E39C10}" dt="2024-08-12T15:30:26.548" v="30"/>
          <ac:spMkLst>
            <pc:docMk/>
            <pc:sldMk cId="4156258982" sldId="276"/>
            <ac:spMk id="22" creationId="{53A93C13-C6FD-5470-088F-518D1F75227A}"/>
          </ac:spMkLst>
        </pc:spChg>
        <pc:grpChg chg="add mod">
          <ac:chgData name="Svitlana Galas" userId="eecbdc79-8fc3-4312-859a-8370092e6e84" providerId="ADAL" clId="{9B50AA68-586D-4176-9C2A-706305E39C10}" dt="2024-08-12T15:30:26.548" v="30"/>
          <ac:grpSpMkLst>
            <pc:docMk/>
            <pc:sldMk cId="4156258982" sldId="276"/>
            <ac:grpSpMk id="5" creationId="{B662211A-AB70-218B-C0CA-B651ECC00C01}"/>
          </ac:grpSpMkLst>
        </pc:grpChg>
        <pc:grpChg chg="add mod">
          <ac:chgData name="Svitlana Galas" userId="eecbdc79-8fc3-4312-859a-8370092e6e84" providerId="ADAL" clId="{9B50AA68-586D-4176-9C2A-706305E39C10}" dt="2024-08-12T15:30:26.548" v="30"/>
          <ac:grpSpMkLst>
            <pc:docMk/>
            <pc:sldMk cId="4156258982" sldId="276"/>
            <ac:grpSpMk id="10" creationId="{E5666AD5-26D9-BC07-39A1-F837FD44E800}"/>
          </ac:grpSpMkLst>
        </pc:grpChg>
        <pc:grpChg chg="add mod">
          <ac:chgData name="Svitlana Galas" userId="eecbdc79-8fc3-4312-859a-8370092e6e84" providerId="ADAL" clId="{9B50AA68-586D-4176-9C2A-706305E39C10}" dt="2024-08-12T15:30:26.548" v="30"/>
          <ac:grpSpMkLst>
            <pc:docMk/>
            <pc:sldMk cId="4156258982" sldId="276"/>
            <ac:grpSpMk id="19" creationId="{7B8BA060-1C1E-9788-3413-6E000A3DD967}"/>
          </ac:grpSpMkLst>
        </pc:grpChg>
        <pc:picChg chg="add mod">
          <ac:chgData name="Svitlana Galas" userId="eecbdc79-8fc3-4312-859a-8370092e6e84" providerId="ADAL" clId="{9B50AA68-586D-4176-9C2A-706305E39C10}" dt="2024-08-12T15:30:26.548" v="30"/>
          <ac:picMkLst>
            <pc:docMk/>
            <pc:sldMk cId="4156258982" sldId="276"/>
            <ac:picMk id="4" creationId="{875E2FA4-FF85-16D9-5F5C-5D59CD7F9FB6}"/>
          </ac:picMkLst>
        </pc:picChg>
        <pc:picChg chg="mod">
          <ac:chgData name="Svitlana Galas" userId="eecbdc79-8fc3-4312-859a-8370092e6e84" providerId="ADAL" clId="{9B50AA68-586D-4176-9C2A-706305E39C10}" dt="2024-08-12T15:30:26.548" v="30"/>
          <ac:picMkLst>
            <pc:docMk/>
            <pc:sldMk cId="4156258982" sldId="276"/>
            <ac:picMk id="7" creationId="{6FDC2448-4756-6AF7-B565-547CCDA7A724}"/>
          </ac:picMkLst>
        </pc:picChg>
        <pc:picChg chg="mod">
          <ac:chgData name="Svitlana Galas" userId="eecbdc79-8fc3-4312-859a-8370092e6e84" providerId="ADAL" clId="{9B50AA68-586D-4176-9C2A-706305E39C10}" dt="2024-08-12T15:30:26.548" v="30"/>
          <ac:picMkLst>
            <pc:docMk/>
            <pc:sldMk cId="4156258982" sldId="276"/>
            <ac:picMk id="8" creationId="{17B463C9-18BC-4C61-7573-477ECAD87CA3}"/>
          </ac:picMkLst>
        </pc:picChg>
        <pc:picChg chg="mod">
          <ac:chgData name="Svitlana Galas" userId="eecbdc79-8fc3-4312-859a-8370092e6e84" providerId="ADAL" clId="{9B50AA68-586D-4176-9C2A-706305E39C10}" dt="2024-08-12T15:30:26.548" v="30"/>
          <ac:picMkLst>
            <pc:docMk/>
            <pc:sldMk cId="4156258982" sldId="276"/>
            <ac:picMk id="11" creationId="{F3DD9AA0-8B4C-9451-DE6B-85967346A30D}"/>
          </ac:picMkLst>
        </pc:picChg>
        <pc:picChg chg="mod">
          <ac:chgData name="Svitlana Galas" userId="eecbdc79-8fc3-4312-859a-8370092e6e84" providerId="ADAL" clId="{9B50AA68-586D-4176-9C2A-706305E39C10}" dt="2024-08-12T15:30:26.548" v="30"/>
          <ac:picMkLst>
            <pc:docMk/>
            <pc:sldMk cId="4156258982" sldId="276"/>
            <ac:picMk id="12" creationId="{64517198-97AA-4BB8-342A-030EF26D0136}"/>
          </ac:picMkLst>
        </pc:picChg>
        <pc:picChg chg="mod">
          <ac:chgData name="Svitlana Galas" userId="eecbdc79-8fc3-4312-859a-8370092e6e84" providerId="ADAL" clId="{9B50AA68-586D-4176-9C2A-706305E39C10}" dt="2024-08-12T15:30:26.548" v="30"/>
          <ac:picMkLst>
            <pc:docMk/>
            <pc:sldMk cId="4156258982" sldId="276"/>
            <ac:picMk id="15" creationId="{12659A61-51B4-32E9-31D4-3B05E5272B58}"/>
          </ac:picMkLst>
        </pc:picChg>
        <pc:picChg chg="mod">
          <ac:chgData name="Svitlana Galas" userId="eecbdc79-8fc3-4312-859a-8370092e6e84" providerId="ADAL" clId="{9B50AA68-586D-4176-9C2A-706305E39C10}" dt="2024-08-12T15:30:26.548" v="30"/>
          <ac:picMkLst>
            <pc:docMk/>
            <pc:sldMk cId="4156258982" sldId="276"/>
            <ac:picMk id="16" creationId="{9CBFC10C-4946-763D-4E18-D54920A908ED}"/>
          </ac:picMkLst>
        </pc:picChg>
        <pc:picChg chg="mod">
          <ac:chgData name="Svitlana Galas" userId="eecbdc79-8fc3-4312-859a-8370092e6e84" providerId="ADAL" clId="{9B50AA68-586D-4176-9C2A-706305E39C10}" dt="2024-08-12T15:30:26.548" v="30"/>
          <ac:picMkLst>
            <pc:docMk/>
            <pc:sldMk cId="4156258982" sldId="276"/>
            <ac:picMk id="20" creationId="{0241D33A-B80F-8D02-72D0-8E1F5BEDA753}"/>
          </ac:picMkLst>
        </pc:picChg>
      </pc:sldChg>
      <pc:sldChg chg="addSp modSp new">
        <pc:chgData name="Svitlana Galas" userId="eecbdc79-8fc3-4312-859a-8370092e6e84" providerId="ADAL" clId="{9B50AA68-586D-4176-9C2A-706305E39C10}" dt="2024-08-12T15:30:52.067" v="33"/>
        <pc:sldMkLst>
          <pc:docMk/>
          <pc:sldMk cId="385006234" sldId="277"/>
        </pc:sldMkLst>
        <pc:spChg chg="add 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2" creationId="{546C7715-C6DA-14FD-5C1C-7795C4F8E2F7}"/>
          </ac:spMkLst>
        </pc:spChg>
        <pc:spChg chg="add 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4" creationId="{B086447D-E1F2-1B3D-9115-D1A5A89B446D}"/>
          </ac:spMkLst>
        </pc:spChg>
        <pc:spChg chg="add 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5" creationId="{05DEA9C4-CDBD-17C1-F32F-067E8662E468}"/>
          </ac:spMkLst>
        </pc:spChg>
        <pc:spChg chg="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7" creationId="{F77320CF-860D-CC14-68D7-A8043A16C83B}"/>
          </ac:spMkLst>
        </pc:spChg>
        <pc:spChg chg="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8" creationId="{9F20382E-7D72-6C91-CAC0-AF4DB7F55949}"/>
          </ac:spMkLst>
        </pc:spChg>
        <pc:spChg chg="add 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9" creationId="{55DE539E-C1D2-B848-5FC9-CC44B1637015}"/>
          </ac:spMkLst>
        </pc:spChg>
        <pc:spChg chg="add 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11" creationId="{6BD446CB-48C6-BA0B-6C11-590BB6F8DADC}"/>
          </ac:spMkLst>
        </pc:spChg>
        <pc:spChg chg="add 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12" creationId="{CB46CBCD-830A-62CD-020A-500A4136FABC}"/>
          </ac:spMkLst>
        </pc:spChg>
        <pc:spChg chg="add 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13" creationId="{3EA9F345-F208-80CC-2A7C-B2761260CA79}"/>
          </ac:spMkLst>
        </pc:spChg>
        <pc:spChg chg="add 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14" creationId="{B3823998-EDFD-F89E-495D-F17077F06687}"/>
          </ac:spMkLst>
        </pc:spChg>
        <pc:spChg chg="add 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15" creationId="{7828C09C-847C-A1C5-780D-E0D0E3A2AACB}"/>
          </ac:spMkLst>
        </pc:spChg>
        <pc:spChg chg="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19" creationId="{1C07CB4F-FD40-3C76-E9D3-DD9A8D2149F3}"/>
          </ac:spMkLst>
        </pc:spChg>
        <pc:spChg chg="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20" creationId="{BC5D8D6A-679B-A510-72CF-A79A923804B7}"/>
          </ac:spMkLst>
        </pc:spChg>
        <pc:spChg chg="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21" creationId="{F7E46F59-E084-5079-3857-73CA233C554B}"/>
          </ac:spMkLst>
        </pc:spChg>
        <pc:spChg chg="add 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22" creationId="{04BA4454-AED4-E6BD-EB49-DB765BBE36C0}"/>
          </ac:spMkLst>
        </pc:spChg>
        <pc:spChg chg="add 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24" creationId="{D4F38BD8-FD75-3723-7DD3-088A6E5D9E2C}"/>
          </ac:spMkLst>
        </pc:spChg>
        <pc:spChg chg="add mod">
          <ac:chgData name="Svitlana Galas" userId="eecbdc79-8fc3-4312-859a-8370092e6e84" providerId="ADAL" clId="{9B50AA68-586D-4176-9C2A-706305E39C10}" dt="2024-08-12T15:30:52.067" v="33"/>
          <ac:spMkLst>
            <pc:docMk/>
            <pc:sldMk cId="385006234" sldId="277"/>
            <ac:spMk id="27" creationId="{F3C970DA-22F3-E067-C832-3FA1575F1F2A}"/>
          </ac:spMkLst>
        </pc:spChg>
        <pc:grpChg chg="add mod">
          <ac:chgData name="Svitlana Galas" userId="eecbdc79-8fc3-4312-859a-8370092e6e84" providerId="ADAL" clId="{9B50AA68-586D-4176-9C2A-706305E39C10}" dt="2024-08-12T15:30:52.067" v="33"/>
          <ac:grpSpMkLst>
            <pc:docMk/>
            <pc:sldMk cId="385006234" sldId="277"/>
            <ac:grpSpMk id="6" creationId="{A36B70EF-07C3-AC32-2ADE-64E45A1675DE}"/>
          </ac:grpSpMkLst>
        </pc:grpChg>
        <pc:grpChg chg="add mod">
          <ac:chgData name="Svitlana Galas" userId="eecbdc79-8fc3-4312-859a-8370092e6e84" providerId="ADAL" clId="{9B50AA68-586D-4176-9C2A-706305E39C10}" dt="2024-08-12T15:30:52.067" v="33"/>
          <ac:grpSpMkLst>
            <pc:docMk/>
            <pc:sldMk cId="385006234" sldId="277"/>
            <ac:grpSpMk id="16" creationId="{A7983D06-B21A-4A6F-7A3C-73117B5FFAE6}"/>
          </ac:grpSpMkLst>
        </pc:grpChg>
        <pc:picChg chg="add mod">
          <ac:chgData name="Svitlana Galas" userId="eecbdc79-8fc3-4312-859a-8370092e6e84" providerId="ADAL" clId="{9B50AA68-586D-4176-9C2A-706305E39C10}" dt="2024-08-12T15:30:52.067" v="33"/>
          <ac:picMkLst>
            <pc:docMk/>
            <pc:sldMk cId="385006234" sldId="277"/>
            <ac:picMk id="3" creationId="{60957C97-47DC-0319-B55E-95A446AEBE79}"/>
          </ac:picMkLst>
        </pc:picChg>
        <pc:picChg chg="add mod">
          <ac:chgData name="Svitlana Galas" userId="eecbdc79-8fc3-4312-859a-8370092e6e84" providerId="ADAL" clId="{9B50AA68-586D-4176-9C2A-706305E39C10}" dt="2024-08-12T15:30:52.067" v="33"/>
          <ac:picMkLst>
            <pc:docMk/>
            <pc:sldMk cId="385006234" sldId="277"/>
            <ac:picMk id="10" creationId="{CD1FB9DB-39C9-870A-EC19-30E61C0B7AF6}"/>
          </ac:picMkLst>
        </pc:picChg>
        <pc:picChg chg="mod">
          <ac:chgData name="Svitlana Galas" userId="eecbdc79-8fc3-4312-859a-8370092e6e84" providerId="ADAL" clId="{9B50AA68-586D-4176-9C2A-706305E39C10}" dt="2024-08-12T15:30:52.067" v="33"/>
          <ac:picMkLst>
            <pc:docMk/>
            <pc:sldMk cId="385006234" sldId="277"/>
            <ac:picMk id="17" creationId="{1CB087D6-672E-BA02-D0FD-AC0CD2E2109F}"/>
          </ac:picMkLst>
        </pc:picChg>
        <pc:picChg chg="mod">
          <ac:chgData name="Svitlana Galas" userId="eecbdc79-8fc3-4312-859a-8370092e6e84" providerId="ADAL" clId="{9B50AA68-586D-4176-9C2A-706305E39C10}" dt="2024-08-12T15:30:52.067" v="33"/>
          <ac:picMkLst>
            <pc:docMk/>
            <pc:sldMk cId="385006234" sldId="277"/>
            <ac:picMk id="18" creationId="{7A6C6A76-4C80-B1BF-A0A2-7FC9A5142941}"/>
          </ac:picMkLst>
        </pc:picChg>
        <pc:picChg chg="add mod">
          <ac:chgData name="Svitlana Galas" userId="eecbdc79-8fc3-4312-859a-8370092e6e84" providerId="ADAL" clId="{9B50AA68-586D-4176-9C2A-706305E39C10}" dt="2024-08-12T15:30:52.067" v="33"/>
          <ac:picMkLst>
            <pc:docMk/>
            <pc:sldMk cId="385006234" sldId="277"/>
            <ac:picMk id="23" creationId="{631638BC-C9A2-99EF-1446-1D6F481D4D38}"/>
          </ac:picMkLst>
        </pc:picChg>
        <pc:picChg chg="add mod">
          <ac:chgData name="Svitlana Galas" userId="eecbdc79-8fc3-4312-859a-8370092e6e84" providerId="ADAL" clId="{9B50AA68-586D-4176-9C2A-706305E39C10}" dt="2024-08-12T15:30:52.067" v="33"/>
          <ac:picMkLst>
            <pc:docMk/>
            <pc:sldMk cId="385006234" sldId="277"/>
            <ac:picMk id="25" creationId="{1CB584D2-F0CF-D610-D15C-E970C1F0875B}"/>
          </ac:picMkLst>
        </pc:picChg>
        <pc:picChg chg="add mod">
          <ac:chgData name="Svitlana Galas" userId="eecbdc79-8fc3-4312-859a-8370092e6e84" providerId="ADAL" clId="{9B50AA68-586D-4176-9C2A-706305E39C10}" dt="2024-08-12T15:30:52.067" v="33"/>
          <ac:picMkLst>
            <pc:docMk/>
            <pc:sldMk cId="385006234" sldId="277"/>
            <ac:picMk id="26" creationId="{DF4C448D-59AD-376F-08B4-9D40441A3125}"/>
          </ac:picMkLst>
        </pc:picChg>
      </pc:sldChg>
      <pc:sldChg chg="addSp modSp new">
        <pc:chgData name="Svitlana Galas" userId="eecbdc79-8fc3-4312-859a-8370092e6e84" providerId="ADAL" clId="{9B50AA68-586D-4176-9C2A-706305E39C10}" dt="2024-08-12T15:32:00.829" v="36"/>
        <pc:sldMkLst>
          <pc:docMk/>
          <pc:sldMk cId="2186742929" sldId="278"/>
        </pc:sldMkLst>
        <pc:spChg chg="mod">
          <ac:chgData name="Svitlana Galas" userId="eecbdc79-8fc3-4312-859a-8370092e6e84" providerId="ADAL" clId="{9B50AA68-586D-4176-9C2A-706305E39C10}" dt="2024-08-12T15:32:00.829" v="36"/>
          <ac:spMkLst>
            <pc:docMk/>
            <pc:sldMk cId="2186742929" sldId="278"/>
            <ac:spMk id="5" creationId="{DFC50638-4B48-0323-E4DC-81AB0647346B}"/>
          </ac:spMkLst>
        </pc:spChg>
        <pc:spChg chg="add mod">
          <ac:chgData name="Svitlana Galas" userId="eecbdc79-8fc3-4312-859a-8370092e6e84" providerId="ADAL" clId="{9B50AA68-586D-4176-9C2A-706305E39C10}" dt="2024-08-12T15:32:00.829" v="36"/>
          <ac:spMkLst>
            <pc:docMk/>
            <pc:sldMk cId="2186742929" sldId="278"/>
            <ac:spMk id="6" creationId="{8AD7FECC-DB07-FD93-90CE-7739F9301DF0}"/>
          </ac:spMkLst>
        </pc:spChg>
        <pc:spChg chg="add mod">
          <ac:chgData name="Svitlana Galas" userId="eecbdc79-8fc3-4312-859a-8370092e6e84" providerId="ADAL" clId="{9B50AA68-586D-4176-9C2A-706305E39C10}" dt="2024-08-12T15:32:00.829" v="36"/>
          <ac:spMkLst>
            <pc:docMk/>
            <pc:sldMk cId="2186742929" sldId="278"/>
            <ac:spMk id="7" creationId="{67447AC5-5878-0AC7-5A75-6CE79EF22E1B}"/>
          </ac:spMkLst>
        </pc:spChg>
        <pc:spChg chg="add mod">
          <ac:chgData name="Svitlana Galas" userId="eecbdc79-8fc3-4312-859a-8370092e6e84" providerId="ADAL" clId="{9B50AA68-586D-4176-9C2A-706305E39C10}" dt="2024-08-12T15:32:00.829" v="36"/>
          <ac:spMkLst>
            <pc:docMk/>
            <pc:sldMk cId="2186742929" sldId="278"/>
            <ac:spMk id="8" creationId="{F71B5106-6433-4DD1-89E2-93996CC1B2C4}"/>
          </ac:spMkLst>
        </pc:spChg>
        <pc:spChg chg="add mod">
          <ac:chgData name="Svitlana Galas" userId="eecbdc79-8fc3-4312-859a-8370092e6e84" providerId="ADAL" clId="{9B50AA68-586D-4176-9C2A-706305E39C10}" dt="2024-08-12T15:32:00.829" v="36"/>
          <ac:spMkLst>
            <pc:docMk/>
            <pc:sldMk cId="2186742929" sldId="278"/>
            <ac:spMk id="9" creationId="{D7A7F625-5A1E-66C5-5B29-780C06E513FB}"/>
          </ac:spMkLst>
        </pc:spChg>
        <pc:spChg chg="add mod">
          <ac:chgData name="Svitlana Galas" userId="eecbdc79-8fc3-4312-859a-8370092e6e84" providerId="ADAL" clId="{9B50AA68-586D-4176-9C2A-706305E39C10}" dt="2024-08-12T15:32:00.829" v="36"/>
          <ac:spMkLst>
            <pc:docMk/>
            <pc:sldMk cId="2186742929" sldId="278"/>
            <ac:spMk id="10" creationId="{C4CD9524-F23F-BF01-3EB2-45AA6676294F}"/>
          </ac:spMkLst>
        </pc:spChg>
        <pc:spChg chg="add mod">
          <ac:chgData name="Svitlana Galas" userId="eecbdc79-8fc3-4312-859a-8370092e6e84" providerId="ADAL" clId="{9B50AA68-586D-4176-9C2A-706305E39C10}" dt="2024-08-12T15:32:00.829" v="36"/>
          <ac:spMkLst>
            <pc:docMk/>
            <pc:sldMk cId="2186742929" sldId="278"/>
            <ac:spMk id="14" creationId="{43A50065-C8E8-A498-C89E-50484DA93EA7}"/>
          </ac:spMkLst>
        </pc:spChg>
        <pc:grpChg chg="add mod">
          <ac:chgData name="Svitlana Galas" userId="eecbdc79-8fc3-4312-859a-8370092e6e84" providerId="ADAL" clId="{9B50AA68-586D-4176-9C2A-706305E39C10}" dt="2024-08-12T15:32:00.829" v="36"/>
          <ac:grpSpMkLst>
            <pc:docMk/>
            <pc:sldMk cId="2186742929" sldId="278"/>
            <ac:grpSpMk id="2" creationId="{A2D203EC-8466-5B29-E7EB-5EF8CA3135E5}"/>
          </ac:grpSpMkLst>
        </pc:grpChg>
        <pc:grpChg chg="add mod">
          <ac:chgData name="Svitlana Galas" userId="eecbdc79-8fc3-4312-859a-8370092e6e84" providerId="ADAL" clId="{9B50AA68-586D-4176-9C2A-706305E39C10}" dt="2024-08-12T15:32:00.829" v="36"/>
          <ac:grpSpMkLst>
            <pc:docMk/>
            <pc:sldMk cId="2186742929" sldId="278"/>
            <ac:grpSpMk id="11" creationId="{C2EB1942-BE46-71D7-F843-E0EA5F6B5167}"/>
          </ac:grpSpMkLst>
        </pc:grpChg>
        <pc:picChg chg="mod">
          <ac:chgData name="Svitlana Galas" userId="eecbdc79-8fc3-4312-859a-8370092e6e84" providerId="ADAL" clId="{9B50AA68-586D-4176-9C2A-706305E39C10}" dt="2024-08-12T15:32:00.829" v="36"/>
          <ac:picMkLst>
            <pc:docMk/>
            <pc:sldMk cId="2186742929" sldId="278"/>
            <ac:picMk id="3" creationId="{E6311B1E-635D-3A23-ED42-D8E780CDD8E5}"/>
          </ac:picMkLst>
        </pc:picChg>
        <pc:picChg chg="mod">
          <ac:chgData name="Svitlana Galas" userId="eecbdc79-8fc3-4312-859a-8370092e6e84" providerId="ADAL" clId="{9B50AA68-586D-4176-9C2A-706305E39C10}" dt="2024-08-12T15:32:00.829" v="36"/>
          <ac:picMkLst>
            <pc:docMk/>
            <pc:sldMk cId="2186742929" sldId="278"/>
            <ac:picMk id="4" creationId="{1D9F02D4-EEA4-7551-589F-C694ADA16F07}"/>
          </ac:picMkLst>
        </pc:picChg>
        <pc:picChg chg="mod">
          <ac:chgData name="Svitlana Galas" userId="eecbdc79-8fc3-4312-859a-8370092e6e84" providerId="ADAL" clId="{9B50AA68-586D-4176-9C2A-706305E39C10}" dt="2024-08-12T15:32:00.829" v="36"/>
          <ac:picMkLst>
            <pc:docMk/>
            <pc:sldMk cId="2186742929" sldId="278"/>
            <ac:picMk id="12" creationId="{3C694F60-291F-15AE-1214-98F01CCFCF39}"/>
          </ac:picMkLst>
        </pc:picChg>
        <pc:picChg chg="mod">
          <ac:chgData name="Svitlana Galas" userId="eecbdc79-8fc3-4312-859a-8370092e6e84" providerId="ADAL" clId="{9B50AA68-586D-4176-9C2A-706305E39C10}" dt="2024-08-12T15:32:00.829" v="36"/>
          <ac:picMkLst>
            <pc:docMk/>
            <pc:sldMk cId="2186742929" sldId="278"/>
            <ac:picMk id="13" creationId="{0DDAC0CE-E0B6-34BF-254B-58B9C05C881A}"/>
          </ac:picMkLst>
        </pc:picChg>
      </pc:sldChg>
      <pc:sldChg chg="addSp modSp new">
        <pc:chgData name="Svitlana Galas" userId="eecbdc79-8fc3-4312-859a-8370092e6e84" providerId="ADAL" clId="{9B50AA68-586D-4176-9C2A-706305E39C10}" dt="2024-08-12T15:32:22.031" v="39"/>
        <pc:sldMkLst>
          <pc:docMk/>
          <pc:sldMk cId="1283098076" sldId="279"/>
        </pc:sldMkLst>
        <pc:spChg chg="add mod">
          <ac:chgData name="Svitlana Galas" userId="eecbdc79-8fc3-4312-859a-8370092e6e84" providerId="ADAL" clId="{9B50AA68-586D-4176-9C2A-706305E39C10}" dt="2024-08-12T15:32:22.031" v="39"/>
          <ac:spMkLst>
            <pc:docMk/>
            <pc:sldMk cId="1283098076" sldId="279"/>
            <ac:spMk id="2" creationId="{E4442648-A331-9941-011D-C3F1A4FE9B37}"/>
          </ac:spMkLst>
        </pc:spChg>
        <pc:spChg chg="add mod">
          <ac:chgData name="Svitlana Galas" userId="eecbdc79-8fc3-4312-859a-8370092e6e84" providerId="ADAL" clId="{9B50AA68-586D-4176-9C2A-706305E39C10}" dt="2024-08-12T15:32:22.031" v="39"/>
          <ac:spMkLst>
            <pc:docMk/>
            <pc:sldMk cId="1283098076" sldId="279"/>
            <ac:spMk id="3" creationId="{F138F2BD-2E81-94DD-E4A6-E3DF0826AD23}"/>
          </ac:spMkLst>
        </pc:spChg>
        <pc:spChg chg="add mod">
          <ac:chgData name="Svitlana Galas" userId="eecbdc79-8fc3-4312-859a-8370092e6e84" providerId="ADAL" clId="{9B50AA68-586D-4176-9C2A-706305E39C10}" dt="2024-08-12T15:32:22.031" v="39"/>
          <ac:spMkLst>
            <pc:docMk/>
            <pc:sldMk cId="1283098076" sldId="279"/>
            <ac:spMk id="4" creationId="{54457747-F104-45CB-3B5B-91FF5B90E879}"/>
          </ac:spMkLst>
        </pc:spChg>
        <pc:spChg chg="add mod">
          <ac:chgData name="Svitlana Galas" userId="eecbdc79-8fc3-4312-859a-8370092e6e84" providerId="ADAL" clId="{9B50AA68-586D-4176-9C2A-706305E39C10}" dt="2024-08-12T15:32:22.031" v="39"/>
          <ac:spMkLst>
            <pc:docMk/>
            <pc:sldMk cId="1283098076" sldId="279"/>
            <ac:spMk id="5" creationId="{F5DA967E-B840-ED43-9247-EF22171CB758}"/>
          </ac:spMkLst>
        </pc:spChg>
        <pc:spChg chg="add mod">
          <ac:chgData name="Svitlana Galas" userId="eecbdc79-8fc3-4312-859a-8370092e6e84" providerId="ADAL" clId="{9B50AA68-586D-4176-9C2A-706305E39C10}" dt="2024-08-12T15:32:22.031" v="39"/>
          <ac:spMkLst>
            <pc:docMk/>
            <pc:sldMk cId="1283098076" sldId="279"/>
            <ac:spMk id="15" creationId="{B0E3D991-C723-254E-4672-3B968009F42B}"/>
          </ac:spMkLst>
        </pc:spChg>
        <pc:grpChg chg="add mod">
          <ac:chgData name="Svitlana Galas" userId="eecbdc79-8fc3-4312-859a-8370092e6e84" providerId="ADAL" clId="{9B50AA68-586D-4176-9C2A-706305E39C10}" dt="2024-08-12T15:32:22.031" v="39"/>
          <ac:grpSpMkLst>
            <pc:docMk/>
            <pc:sldMk cId="1283098076" sldId="279"/>
            <ac:grpSpMk id="6" creationId="{B074D6B9-B215-D4CA-D6D4-086989273848}"/>
          </ac:grpSpMkLst>
        </pc:grpChg>
        <pc:grpChg chg="add mod">
          <ac:chgData name="Svitlana Galas" userId="eecbdc79-8fc3-4312-859a-8370092e6e84" providerId="ADAL" clId="{9B50AA68-586D-4176-9C2A-706305E39C10}" dt="2024-08-12T15:32:22.031" v="39"/>
          <ac:grpSpMkLst>
            <pc:docMk/>
            <pc:sldMk cId="1283098076" sldId="279"/>
            <ac:grpSpMk id="9" creationId="{7C65BF15-D5D1-BC43-E049-506E8558FA40}"/>
          </ac:grpSpMkLst>
        </pc:grpChg>
        <pc:grpChg chg="add mod">
          <ac:chgData name="Svitlana Galas" userId="eecbdc79-8fc3-4312-859a-8370092e6e84" providerId="ADAL" clId="{9B50AA68-586D-4176-9C2A-706305E39C10}" dt="2024-08-12T15:32:22.031" v="39"/>
          <ac:grpSpMkLst>
            <pc:docMk/>
            <pc:sldMk cId="1283098076" sldId="279"/>
            <ac:grpSpMk id="12" creationId="{EC12E046-6ADD-F122-3302-53E1528176AB}"/>
          </ac:grpSpMkLst>
        </pc:grpChg>
        <pc:picChg chg="mod">
          <ac:chgData name="Svitlana Galas" userId="eecbdc79-8fc3-4312-859a-8370092e6e84" providerId="ADAL" clId="{9B50AA68-586D-4176-9C2A-706305E39C10}" dt="2024-08-12T15:32:22.031" v="39"/>
          <ac:picMkLst>
            <pc:docMk/>
            <pc:sldMk cId="1283098076" sldId="279"/>
            <ac:picMk id="7" creationId="{BB3C0F97-E5AC-C0F3-93F1-12FEBC37CB22}"/>
          </ac:picMkLst>
        </pc:picChg>
        <pc:picChg chg="mod">
          <ac:chgData name="Svitlana Galas" userId="eecbdc79-8fc3-4312-859a-8370092e6e84" providerId="ADAL" clId="{9B50AA68-586D-4176-9C2A-706305E39C10}" dt="2024-08-12T15:32:22.031" v="39"/>
          <ac:picMkLst>
            <pc:docMk/>
            <pc:sldMk cId="1283098076" sldId="279"/>
            <ac:picMk id="8" creationId="{24281476-14AB-89B2-1148-60B5778C8DCB}"/>
          </ac:picMkLst>
        </pc:picChg>
        <pc:picChg chg="mod">
          <ac:chgData name="Svitlana Galas" userId="eecbdc79-8fc3-4312-859a-8370092e6e84" providerId="ADAL" clId="{9B50AA68-586D-4176-9C2A-706305E39C10}" dt="2024-08-12T15:32:22.031" v="39"/>
          <ac:picMkLst>
            <pc:docMk/>
            <pc:sldMk cId="1283098076" sldId="279"/>
            <ac:picMk id="10" creationId="{D43496CB-7856-EF5C-226E-29C0E588A37C}"/>
          </ac:picMkLst>
        </pc:picChg>
        <pc:picChg chg="mod">
          <ac:chgData name="Svitlana Galas" userId="eecbdc79-8fc3-4312-859a-8370092e6e84" providerId="ADAL" clId="{9B50AA68-586D-4176-9C2A-706305E39C10}" dt="2024-08-12T15:32:22.031" v="39"/>
          <ac:picMkLst>
            <pc:docMk/>
            <pc:sldMk cId="1283098076" sldId="279"/>
            <ac:picMk id="11" creationId="{A1AA07E8-97E7-318E-9DEF-427E117363B4}"/>
          </ac:picMkLst>
        </pc:picChg>
        <pc:picChg chg="mod">
          <ac:chgData name="Svitlana Galas" userId="eecbdc79-8fc3-4312-859a-8370092e6e84" providerId="ADAL" clId="{9B50AA68-586D-4176-9C2A-706305E39C10}" dt="2024-08-12T15:32:22.031" v="39"/>
          <ac:picMkLst>
            <pc:docMk/>
            <pc:sldMk cId="1283098076" sldId="279"/>
            <ac:picMk id="13" creationId="{A02A9224-758A-8721-A74D-C83067D42B03}"/>
          </ac:picMkLst>
        </pc:picChg>
        <pc:picChg chg="mod">
          <ac:chgData name="Svitlana Galas" userId="eecbdc79-8fc3-4312-859a-8370092e6e84" providerId="ADAL" clId="{9B50AA68-586D-4176-9C2A-706305E39C10}" dt="2024-08-12T15:32:22.031" v="39"/>
          <ac:picMkLst>
            <pc:docMk/>
            <pc:sldMk cId="1283098076" sldId="279"/>
            <ac:picMk id="14" creationId="{90949E27-952B-8EE3-5EC0-4ADC12D1D5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596B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10" dirty="0"/>
              <a:t>Страница</a:t>
            </a:r>
            <a:r>
              <a:rPr spc="25" dirty="0"/>
              <a:t> </a:t>
            </a:r>
            <a:fld id="{81D60167-4931-47E6-BA6A-407CBD079E47}" type="slidenum">
              <a:rPr spc="10" dirty="0">
                <a:solidFill>
                  <a:srgbClr val="313E4F"/>
                </a:solidFill>
              </a:rPr>
              <a:t>‹#›</a:t>
            </a:fld>
            <a:r>
              <a:rPr spc="25" dirty="0">
                <a:solidFill>
                  <a:srgbClr val="313E4F"/>
                </a:solidFill>
              </a:rPr>
              <a:t> </a:t>
            </a:r>
            <a:r>
              <a:rPr spc="200" dirty="0">
                <a:solidFill>
                  <a:srgbClr val="313E4F"/>
                </a:solidFill>
              </a:rPr>
              <a:t>|</a:t>
            </a:r>
            <a:r>
              <a:rPr spc="25" dirty="0">
                <a:solidFill>
                  <a:srgbClr val="313E4F"/>
                </a:solidFill>
              </a:rPr>
              <a:t> </a:t>
            </a:r>
            <a:r>
              <a:rPr spc="-25" dirty="0">
                <a:solidFill>
                  <a:srgbClr val="313E4F"/>
                </a:solidFill>
              </a:rPr>
              <a:t>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596B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10" dirty="0"/>
              <a:t>Страница</a:t>
            </a:r>
            <a:r>
              <a:rPr spc="25" dirty="0"/>
              <a:t> </a:t>
            </a:r>
            <a:fld id="{81D60167-4931-47E6-BA6A-407CBD079E47}" type="slidenum">
              <a:rPr spc="10" dirty="0">
                <a:solidFill>
                  <a:srgbClr val="313E4F"/>
                </a:solidFill>
              </a:rPr>
              <a:t>‹#›</a:t>
            </a:fld>
            <a:r>
              <a:rPr spc="25" dirty="0">
                <a:solidFill>
                  <a:srgbClr val="313E4F"/>
                </a:solidFill>
              </a:rPr>
              <a:t> </a:t>
            </a:r>
            <a:r>
              <a:rPr spc="200" dirty="0">
                <a:solidFill>
                  <a:srgbClr val="313E4F"/>
                </a:solidFill>
              </a:rPr>
              <a:t>|</a:t>
            </a:r>
            <a:r>
              <a:rPr spc="25" dirty="0">
                <a:solidFill>
                  <a:srgbClr val="313E4F"/>
                </a:solidFill>
              </a:rPr>
              <a:t> </a:t>
            </a:r>
            <a:r>
              <a:rPr spc="-25" dirty="0">
                <a:solidFill>
                  <a:srgbClr val="313E4F"/>
                </a:solidFill>
              </a:rPr>
              <a:t>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596B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10" dirty="0"/>
              <a:t>Страница</a:t>
            </a:r>
            <a:r>
              <a:rPr spc="25" dirty="0"/>
              <a:t> </a:t>
            </a:r>
            <a:fld id="{81D60167-4931-47E6-BA6A-407CBD079E47}" type="slidenum">
              <a:rPr spc="10" dirty="0">
                <a:solidFill>
                  <a:srgbClr val="313E4F"/>
                </a:solidFill>
              </a:rPr>
              <a:t>‹#›</a:t>
            </a:fld>
            <a:r>
              <a:rPr spc="25" dirty="0">
                <a:solidFill>
                  <a:srgbClr val="313E4F"/>
                </a:solidFill>
              </a:rPr>
              <a:t> </a:t>
            </a:r>
            <a:r>
              <a:rPr spc="200" dirty="0">
                <a:solidFill>
                  <a:srgbClr val="313E4F"/>
                </a:solidFill>
              </a:rPr>
              <a:t>|</a:t>
            </a:r>
            <a:r>
              <a:rPr spc="25" dirty="0">
                <a:solidFill>
                  <a:srgbClr val="313E4F"/>
                </a:solidFill>
              </a:rPr>
              <a:t> </a:t>
            </a:r>
            <a:r>
              <a:rPr spc="-25" dirty="0">
                <a:solidFill>
                  <a:srgbClr val="313E4F"/>
                </a:solidFill>
              </a:rPr>
              <a:t>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596B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10" dirty="0"/>
              <a:t>Страница</a:t>
            </a:r>
            <a:r>
              <a:rPr spc="25" dirty="0"/>
              <a:t> </a:t>
            </a:r>
            <a:fld id="{81D60167-4931-47E6-BA6A-407CBD079E47}" type="slidenum">
              <a:rPr spc="10" dirty="0">
                <a:solidFill>
                  <a:srgbClr val="313E4F"/>
                </a:solidFill>
              </a:rPr>
              <a:t>‹#›</a:t>
            </a:fld>
            <a:r>
              <a:rPr spc="25" dirty="0">
                <a:solidFill>
                  <a:srgbClr val="313E4F"/>
                </a:solidFill>
              </a:rPr>
              <a:t> </a:t>
            </a:r>
            <a:r>
              <a:rPr spc="200" dirty="0">
                <a:solidFill>
                  <a:srgbClr val="313E4F"/>
                </a:solidFill>
              </a:rPr>
              <a:t>|</a:t>
            </a:r>
            <a:r>
              <a:rPr spc="25" dirty="0">
                <a:solidFill>
                  <a:srgbClr val="313E4F"/>
                </a:solidFill>
              </a:rPr>
              <a:t> </a:t>
            </a:r>
            <a:r>
              <a:rPr spc="-25" dirty="0">
                <a:solidFill>
                  <a:srgbClr val="313E4F"/>
                </a:solidFill>
              </a:rPr>
              <a:t>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596B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10" dirty="0"/>
              <a:t>Страница</a:t>
            </a:r>
            <a:r>
              <a:rPr spc="25" dirty="0"/>
              <a:t> </a:t>
            </a:r>
            <a:fld id="{81D60167-4931-47E6-BA6A-407CBD079E47}" type="slidenum">
              <a:rPr spc="10" dirty="0">
                <a:solidFill>
                  <a:srgbClr val="313E4F"/>
                </a:solidFill>
              </a:rPr>
              <a:t>‹#›</a:t>
            </a:fld>
            <a:r>
              <a:rPr spc="25" dirty="0">
                <a:solidFill>
                  <a:srgbClr val="313E4F"/>
                </a:solidFill>
              </a:rPr>
              <a:t> </a:t>
            </a:r>
            <a:r>
              <a:rPr spc="200" dirty="0">
                <a:solidFill>
                  <a:srgbClr val="313E4F"/>
                </a:solidFill>
              </a:rPr>
              <a:t>|</a:t>
            </a:r>
            <a:r>
              <a:rPr spc="25" dirty="0">
                <a:solidFill>
                  <a:srgbClr val="313E4F"/>
                </a:solidFill>
              </a:rPr>
              <a:t> </a:t>
            </a:r>
            <a:r>
              <a:rPr spc="-25" dirty="0">
                <a:solidFill>
                  <a:srgbClr val="313E4F"/>
                </a:solidFill>
              </a:rPr>
              <a:t>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009534" y="9939725"/>
            <a:ext cx="775970" cy="14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8596B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10" dirty="0"/>
              <a:t>Страница</a:t>
            </a:r>
            <a:r>
              <a:rPr spc="25" dirty="0"/>
              <a:t> </a:t>
            </a:r>
            <a:fld id="{81D60167-4931-47E6-BA6A-407CBD079E47}" type="slidenum">
              <a:rPr spc="10" dirty="0">
                <a:solidFill>
                  <a:srgbClr val="313E4F"/>
                </a:solidFill>
              </a:rPr>
              <a:t>‹#›</a:t>
            </a:fld>
            <a:r>
              <a:rPr spc="25" dirty="0">
                <a:solidFill>
                  <a:srgbClr val="313E4F"/>
                </a:solidFill>
              </a:rPr>
              <a:t> </a:t>
            </a:r>
            <a:r>
              <a:rPr spc="200" dirty="0">
                <a:solidFill>
                  <a:srgbClr val="313E4F"/>
                </a:solidFill>
              </a:rPr>
              <a:t>|</a:t>
            </a:r>
            <a:r>
              <a:rPr spc="25" dirty="0">
                <a:solidFill>
                  <a:srgbClr val="313E4F"/>
                </a:solidFill>
              </a:rPr>
              <a:t> </a:t>
            </a:r>
            <a:r>
              <a:rPr spc="-25" dirty="0">
                <a:solidFill>
                  <a:srgbClr val="313E4F"/>
                </a:solidFill>
              </a:rPr>
              <a:t>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jp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16.jp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g"/><Relationship Id="rId7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54.jp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Зображення, що містить комп’ютер, електроніка, текст, ноутбук&#10;&#10;Автоматично згенерований опис">
            <a:extLst>
              <a:ext uri="{FF2B5EF4-FFF2-40B4-BE49-F238E27FC236}">
                <a16:creationId xmlns:a16="http://schemas.microsoft.com/office/drawing/2014/main" id="{AA12FB40-F031-AB82-7810-FC70DD44B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" y="952"/>
            <a:ext cx="7559040" cy="106914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5F5465-F7FC-D010-B3BC-88D5EA3EF120}"/>
              </a:ext>
            </a:extLst>
          </p:cNvPr>
          <p:cNvSpPr/>
          <p:nvPr/>
        </p:nvSpPr>
        <p:spPr>
          <a:xfrm>
            <a:off x="-3474" y="2527300"/>
            <a:ext cx="2181523" cy="457200"/>
          </a:xfrm>
          <a:prstGeom prst="rect">
            <a:avLst/>
          </a:prstGeom>
          <a:solidFill>
            <a:srgbClr val="E303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705">
              <a:lnSpc>
                <a:spcPct val="100000"/>
              </a:lnSpc>
              <a:spcBef>
                <a:spcPts val="125"/>
              </a:spcBef>
            </a:pPr>
            <a:r>
              <a:rPr lang="ru-RU" sz="2800" b="1" spc="-1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myClaim</a:t>
            </a:r>
            <a:endParaRPr lang="en-US" sz="2800" dirty="0">
              <a:latin typeface="Barlow Black" panose="00000A00000000000000" pitchFamily="2" charset="-18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3B518-7418-2A2A-932D-11DC25E64756}"/>
              </a:ext>
            </a:extLst>
          </p:cNvPr>
          <p:cNvSpPr/>
          <p:nvPr/>
        </p:nvSpPr>
        <p:spPr>
          <a:xfrm>
            <a:off x="-3473" y="2984500"/>
            <a:ext cx="5381923" cy="457200"/>
          </a:xfrm>
          <a:prstGeom prst="rect">
            <a:avLst/>
          </a:prstGeom>
          <a:solidFill>
            <a:srgbClr val="474B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174625">
              <a:spcBef>
                <a:spcPts val="120"/>
              </a:spcBef>
            </a:pPr>
            <a:r>
              <a:rPr lang="en-US" sz="2400" b="1" spc="125" dirty="0">
                <a:solidFill>
                  <a:srgbClr val="FFFFFF"/>
                </a:solidFill>
                <a:latin typeface="Barlow Black" panose="00000A00000000000000" pitchFamily="2" charset="-18"/>
                <a:ea typeface="Roboto" panose="02000000000000000000" pitchFamily="2" charset="0"/>
                <a:cs typeface="Arial"/>
              </a:rPr>
              <a:t>FILING AND MONITORING CLAIMS</a:t>
            </a:r>
            <a:endParaRPr lang="ru-RU" sz="2400" b="1" spc="125" dirty="0">
              <a:solidFill>
                <a:srgbClr val="FFFFFF"/>
              </a:solidFill>
              <a:ea typeface="Roboto" panose="02000000000000000000" pitchFamily="2" charset="0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D906C-051D-E7B8-6FBE-4956BE045957}"/>
              </a:ext>
            </a:extLst>
          </p:cNvPr>
          <p:cNvSpPr/>
          <p:nvPr/>
        </p:nvSpPr>
        <p:spPr>
          <a:xfrm>
            <a:off x="-3473" y="3441700"/>
            <a:ext cx="4236720" cy="457200"/>
          </a:xfrm>
          <a:prstGeom prst="rect">
            <a:avLst/>
          </a:prstGeom>
          <a:solidFill>
            <a:srgbClr val="474B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400" b="1" spc="125" dirty="0">
                <a:solidFill>
                  <a:srgbClr val="FFFFFF"/>
                </a:solidFill>
                <a:latin typeface="Barlow Black" panose="00000A00000000000000" pitchFamily="2" charset="-18"/>
                <a:ea typeface="Roboto" panose="02000000000000000000" pitchFamily="2" charset="0"/>
                <a:cs typeface="Arial"/>
              </a:rPr>
              <a:t>  MANUAL FOR CUSTOMERS</a:t>
            </a:r>
            <a:endParaRPr lang="ru-RU" sz="2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6C7715-C6DA-14FD-5C1C-7795C4F8E2F7}"/>
              </a:ext>
            </a:extLst>
          </p:cNvPr>
          <p:cNvSpPr txBox="1"/>
          <p:nvPr/>
        </p:nvSpPr>
        <p:spPr>
          <a:xfrm>
            <a:off x="1605787" y="4402330"/>
            <a:ext cx="4878070" cy="468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1175"/>
              </a:lnSpc>
              <a:spcBef>
                <a:spcPts val="95"/>
              </a:spcBef>
              <a:buSzPct val="120000"/>
              <a:buFont typeface="Wingdings"/>
              <a:buChar char=""/>
              <a:tabLst>
                <a:tab pos="240665" algn="l"/>
              </a:tabLst>
            </a:pPr>
            <a:r>
              <a:rPr sz="1000" b="1" spc="-10" dirty="0">
                <a:solidFill>
                  <a:srgbClr val="2E73B4"/>
                </a:solidFill>
                <a:latin typeface="Arial"/>
                <a:cs typeface="Arial"/>
              </a:rPr>
              <a:t>Documents.</a:t>
            </a:r>
            <a:endParaRPr sz="1000">
              <a:latin typeface="Arial"/>
              <a:cs typeface="Arial"/>
            </a:endParaRPr>
          </a:p>
          <a:p>
            <a:pPr marL="240665">
              <a:lnSpc>
                <a:spcPts val="1145"/>
              </a:lnSpc>
            </a:pPr>
            <a:r>
              <a:rPr sz="1000" dirty="0">
                <a:latin typeface="Arial"/>
                <a:cs typeface="Arial"/>
              </a:rPr>
              <a:t>Section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documents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related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claim.</a:t>
            </a:r>
            <a:endParaRPr sz="1000">
              <a:latin typeface="Arial"/>
              <a:cs typeface="Arial"/>
            </a:endParaRPr>
          </a:p>
          <a:p>
            <a:pPr marL="240665">
              <a:lnSpc>
                <a:spcPts val="1170"/>
              </a:lnSpc>
            </a:pPr>
            <a:r>
              <a:rPr sz="1000" dirty="0">
                <a:latin typeface="Arial"/>
                <a:cs typeface="Arial"/>
              </a:rPr>
              <a:t>Both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those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sent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claimant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those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provided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Raben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Department.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60957C97-47DC-0319-B55E-95A446AEBE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5635" y="1285488"/>
            <a:ext cx="180725" cy="180975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B086447D-E1F2-1B3D-9115-D1A5A89B446D}"/>
              </a:ext>
            </a:extLst>
          </p:cNvPr>
          <p:cNvSpPr/>
          <p:nvPr/>
        </p:nvSpPr>
        <p:spPr>
          <a:xfrm>
            <a:off x="1749552" y="8706606"/>
            <a:ext cx="325120" cy="160020"/>
          </a:xfrm>
          <a:custGeom>
            <a:avLst/>
            <a:gdLst/>
            <a:ahLst/>
            <a:cxnLst/>
            <a:rect l="l" t="t" r="r" b="b"/>
            <a:pathLst>
              <a:path w="325119" h="160020">
                <a:moveTo>
                  <a:pt x="297749" y="143564"/>
                </a:moveTo>
                <a:lnTo>
                  <a:pt x="227076" y="150876"/>
                </a:lnTo>
                <a:lnTo>
                  <a:pt x="224028" y="152400"/>
                </a:lnTo>
                <a:lnTo>
                  <a:pt x="224028" y="155448"/>
                </a:lnTo>
                <a:lnTo>
                  <a:pt x="225552" y="160020"/>
                </a:lnTo>
                <a:lnTo>
                  <a:pt x="228600" y="160020"/>
                </a:lnTo>
                <a:lnTo>
                  <a:pt x="324612" y="150876"/>
                </a:lnTo>
                <a:lnTo>
                  <a:pt x="313944" y="150876"/>
                </a:lnTo>
                <a:lnTo>
                  <a:pt x="297749" y="143564"/>
                </a:lnTo>
                <a:close/>
              </a:path>
              <a:path w="325119" h="160020">
                <a:moveTo>
                  <a:pt x="307503" y="142555"/>
                </a:moveTo>
                <a:lnTo>
                  <a:pt x="297749" y="143564"/>
                </a:lnTo>
                <a:lnTo>
                  <a:pt x="313944" y="150876"/>
                </a:lnTo>
                <a:lnTo>
                  <a:pt x="314706" y="149352"/>
                </a:lnTo>
                <a:lnTo>
                  <a:pt x="312420" y="149352"/>
                </a:lnTo>
                <a:lnTo>
                  <a:pt x="307503" y="142555"/>
                </a:lnTo>
                <a:close/>
              </a:path>
              <a:path w="325119" h="160020">
                <a:moveTo>
                  <a:pt x="318346" y="142070"/>
                </a:moveTo>
                <a:lnTo>
                  <a:pt x="313944" y="150876"/>
                </a:lnTo>
                <a:lnTo>
                  <a:pt x="324612" y="150876"/>
                </a:lnTo>
                <a:lnTo>
                  <a:pt x="318346" y="142070"/>
                </a:lnTo>
                <a:close/>
              </a:path>
              <a:path w="325119" h="160020">
                <a:moveTo>
                  <a:pt x="315468" y="141732"/>
                </a:moveTo>
                <a:lnTo>
                  <a:pt x="307503" y="142555"/>
                </a:lnTo>
                <a:lnTo>
                  <a:pt x="312420" y="149352"/>
                </a:lnTo>
                <a:lnTo>
                  <a:pt x="315468" y="141732"/>
                </a:lnTo>
                <a:close/>
              </a:path>
              <a:path w="325119" h="160020">
                <a:moveTo>
                  <a:pt x="318105" y="141732"/>
                </a:moveTo>
                <a:lnTo>
                  <a:pt x="315468" y="141732"/>
                </a:lnTo>
                <a:lnTo>
                  <a:pt x="312420" y="149352"/>
                </a:lnTo>
                <a:lnTo>
                  <a:pt x="314706" y="149352"/>
                </a:lnTo>
                <a:lnTo>
                  <a:pt x="318346" y="142070"/>
                </a:lnTo>
                <a:lnTo>
                  <a:pt x="318105" y="141732"/>
                </a:lnTo>
                <a:close/>
              </a:path>
              <a:path w="325119" h="160020">
                <a:moveTo>
                  <a:pt x="3048" y="0"/>
                </a:moveTo>
                <a:lnTo>
                  <a:pt x="0" y="9144"/>
                </a:lnTo>
                <a:lnTo>
                  <a:pt x="297749" y="143564"/>
                </a:lnTo>
                <a:lnTo>
                  <a:pt x="307503" y="142555"/>
                </a:lnTo>
                <a:lnTo>
                  <a:pt x="301318" y="134005"/>
                </a:lnTo>
                <a:lnTo>
                  <a:pt x="3048" y="0"/>
                </a:lnTo>
                <a:close/>
              </a:path>
              <a:path w="325119" h="160020">
                <a:moveTo>
                  <a:pt x="301318" y="134005"/>
                </a:moveTo>
                <a:lnTo>
                  <a:pt x="307503" y="142555"/>
                </a:lnTo>
                <a:lnTo>
                  <a:pt x="315468" y="141732"/>
                </a:lnTo>
                <a:lnTo>
                  <a:pt x="318105" y="141732"/>
                </a:lnTo>
                <a:lnTo>
                  <a:pt x="317912" y="141461"/>
                </a:lnTo>
                <a:lnTo>
                  <a:pt x="301318" y="134005"/>
                </a:lnTo>
                <a:close/>
              </a:path>
              <a:path w="325119" h="160020">
                <a:moveTo>
                  <a:pt x="317912" y="141461"/>
                </a:moveTo>
                <a:lnTo>
                  <a:pt x="318346" y="142070"/>
                </a:lnTo>
                <a:lnTo>
                  <a:pt x="318516" y="141732"/>
                </a:lnTo>
                <a:lnTo>
                  <a:pt x="317912" y="141461"/>
                </a:lnTo>
                <a:close/>
              </a:path>
              <a:path w="325119" h="160020">
                <a:moveTo>
                  <a:pt x="265176" y="70104"/>
                </a:moveTo>
                <a:lnTo>
                  <a:pt x="262128" y="70104"/>
                </a:lnTo>
                <a:lnTo>
                  <a:pt x="260604" y="73152"/>
                </a:lnTo>
                <a:lnTo>
                  <a:pt x="260604" y="77724"/>
                </a:lnTo>
                <a:lnTo>
                  <a:pt x="301318" y="134005"/>
                </a:lnTo>
                <a:lnTo>
                  <a:pt x="317912" y="141461"/>
                </a:lnTo>
                <a:lnTo>
                  <a:pt x="268224" y="71628"/>
                </a:lnTo>
                <a:lnTo>
                  <a:pt x="265176" y="7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5DEA9C4-CDBD-17C1-F32F-067E8662E468}"/>
              </a:ext>
            </a:extLst>
          </p:cNvPr>
          <p:cNvSpPr txBox="1"/>
          <p:nvPr/>
        </p:nvSpPr>
        <p:spPr>
          <a:xfrm>
            <a:off x="687323" y="8630407"/>
            <a:ext cx="1076325" cy="46672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9054" rIns="0" bIns="0" rtlCol="0">
            <a:spAutoFit/>
          </a:bodyPr>
          <a:lstStyle/>
          <a:p>
            <a:pPr marL="168910" marR="163195" indent="-2540" algn="ctr">
              <a:lnSpc>
                <a:spcPts val="919"/>
              </a:lnSpc>
              <a:spcBef>
                <a:spcPts val="464"/>
              </a:spcBef>
            </a:pPr>
            <a:r>
              <a:rPr sz="800" spc="-10" dirty="0">
                <a:latin typeface="Arial"/>
                <a:cs typeface="Arial"/>
              </a:rPr>
              <a:t>Documents </a:t>
            </a:r>
            <a:r>
              <a:rPr sz="800" dirty="0">
                <a:latin typeface="Arial"/>
                <a:cs typeface="Arial"/>
              </a:rPr>
              <a:t>confirming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claim </a:t>
            </a:r>
            <a:r>
              <a:rPr sz="800" spc="-20" dirty="0">
                <a:latin typeface="Arial"/>
                <a:cs typeface="Arial"/>
              </a:rPr>
              <a:t>value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A36B70EF-07C3-AC32-2ADE-64E45A1675DE}"/>
              </a:ext>
            </a:extLst>
          </p:cNvPr>
          <p:cNvGrpSpPr/>
          <p:nvPr/>
        </p:nvGrpSpPr>
        <p:grpSpPr>
          <a:xfrm>
            <a:off x="716089" y="9395267"/>
            <a:ext cx="1396365" cy="305435"/>
            <a:chOff x="716089" y="9395267"/>
            <a:chExt cx="1396365" cy="30543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77320CF-860D-CC14-68D7-A8043A16C83B}"/>
                </a:ext>
              </a:extLst>
            </p:cNvPr>
            <p:cNvSpPr/>
            <p:nvPr/>
          </p:nvSpPr>
          <p:spPr>
            <a:xfrm>
              <a:off x="720851" y="9400030"/>
              <a:ext cx="1076325" cy="295910"/>
            </a:xfrm>
            <a:custGeom>
              <a:avLst/>
              <a:gdLst/>
              <a:ahLst/>
              <a:cxnLst/>
              <a:rect l="l" t="t" r="r" b="b"/>
              <a:pathLst>
                <a:path w="1076325" h="295909">
                  <a:moveTo>
                    <a:pt x="0" y="295655"/>
                  </a:moveTo>
                  <a:lnTo>
                    <a:pt x="1075943" y="295655"/>
                  </a:lnTo>
                  <a:lnTo>
                    <a:pt x="1075943" y="0"/>
                  </a:lnTo>
                  <a:lnTo>
                    <a:pt x="0" y="0"/>
                  </a:lnTo>
                  <a:lnTo>
                    <a:pt x="0" y="29565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F20382E-7D72-6C91-CAC0-AF4DB7F55949}"/>
                </a:ext>
              </a:extLst>
            </p:cNvPr>
            <p:cNvSpPr/>
            <p:nvPr/>
          </p:nvSpPr>
          <p:spPr>
            <a:xfrm>
              <a:off x="1763268" y="9456417"/>
              <a:ext cx="349250" cy="116205"/>
            </a:xfrm>
            <a:custGeom>
              <a:avLst/>
              <a:gdLst/>
              <a:ahLst/>
              <a:cxnLst/>
              <a:rect l="l" t="t" r="r" b="b"/>
              <a:pathLst>
                <a:path w="349250" h="116204">
                  <a:moveTo>
                    <a:pt x="320888" y="87278"/>
                  </a:moveTo>
                  <a:lnTo>
                    <a:pt x="252984" y="106680"/>
                  </a:lnTo>
                  <a:lnTo>
                    <a:pt x="249936" y="112776"/>
                  </a:lnTo>
                  <a:lnTo>
                    <a:pt x="252984" y="115824"/>
                  </a:lnTo>
                  <a:lnTo>
                    <a:pt x="256032" y="115824"/>
                  </a:lnTo>
                  <a:lnTo>
                    <a:pt x="338291" y="91550"/>
                  </a:lnTo>
                  <a:lnTo>
                    <a:pt x="338788" y="91550"/>
                  </a:lnTo>
                  <a:lnTo>
                    <a:pt x="320888" y="87278"/>
                  </a:lnTo>
                  <a:close/>
                </a:path>
                <a:path w="349250" h="116204">
                  <a:moveTo>
                    <a:pt x="331001" y="84389"/>
                  </a:moveTo>
                  <a:lnTo>
                    <a:pt x="320888" y="87278"/>
                  </a:lnTo>
                  <a:lnTo>
                    <a:pt x="338788" y="91550"/>
                  </a:lnTo>
                  <a:lnTo>
                    <a:pt x="338348" y="91550"/>
                  </a:lnTo>
                  <a:lnTo>
                    <a:pt x="338883" y="89916"/>
                  </a:lnTo>
                  <a:lnTo>
                    <a:pt x="336804" y="89916"/>
                  </a:lnTo>
                  <a:lnTo>
                    <a:pt x="331001" y="84389"/>
                  </a:lnTo>
                  <a:close/>
                </a:path>
                <a:path w="349250" h="116204">
                  <a:moveTo>
                    <a:pt x="275844" y="19812"/>
                  </a:moveTo>
                  <a:lnTo>
                    <a:pt x="272796" y="21336"/>
                  </a:lnTo>
                  <a:lnTo>
                    <a:pt x="271272" y="25908"/>
                  </a:lnTo>
                  <a:lnTo>
                    <a:pt x="272796" y="28956"/>
                  </a:lnTo>
                  <a:lnTo>
                    <a:pt x="324516" y="78213"/>
                  </a:lnTo>
                  <a:lnTo>
                    <a:pt x="341376" y="82296"/>
                  </a:lnTo>
                  <a:lnTo>
                    <a:pt x="338348" y="91550"/>
                  </a:lnTo>
                  <a:lnTo>
                    <a:pt x="348996" y="88392"/>
                  </a:lnTo>
                  <a:lnTo>
                    <a:pt x="278892" y="21336"/>
                  </a:lnTo>
                  <a:lnTo>
                    <a:pt x="275844" y="19812"/>
                  </a:lnTo>
                  <a:close/>
                </a:path>
                <a:path w="349250" h="116204">
                  <a:moveTo>
                    <a:pt x="338328" y="82296"/>
                  </a:moveTo>
                  <a:lnTo>
                    <a:pt x="331001" y="84389"/>
                  </a:lnTo>
                  <a:lnTo>
                    <a:pt x="336804" y="89916"/>
                  </a:lnTo>
                  <a:lnTo>
                    <a:pt x="338328" y="82296"/>
                  </a:lnTo>
                  <a:close/>
                </a:path>
                <a:path w="349250" h="116204">
                  <a:moveTo>
                    <a:pt x="341376" y="82296"/>
                  </a:moveTo>
                  <a:lnTo>
                    <a:pt x="338328" y="82296"/>
                  </a:lnTo>
                  <a:lnTo>
                    <a:pt x="336804" y="89916"/>
                  </a:lnTo>
                  <a:lnTo>
                    <a:pt x="338883" y="89916"/>
                  </a:lnTo>
                  <a:lnTo>
                    <a:pt x="341376" y="82296"/>
                  </a:lnTo>
                  <a:close/>
                </a:path>
                <a:path w="349250" h="116204">
                  <a:moveTo>
                    <a:pt x="1524" y="0"/>
                  </a:moveTo>
                  <a:lnTo>
                    <a:pt x="0" y="9144"/>
                  </a:lnTo>
                  <a:lnTo>
                    <a:pt x="320888" y="87278"/>
                  </a:lnTo>
                  <a:lnTo>
                    <a:pt x="331001" y="84389"/>
                  </a:lnTo>
                  <a:lnTo>
                    <a:pt x="324516" y="78213"/>
                  </a:lnTo>
                  <a:lnTo>
                    <a:pt x="1524" y="0"/>
                  </a:lnTo>
                  <a:close/>
                </a:path>
                <a:path w="349250" h="116204">
                  <a:moveTo>
                    <a:pt x="324516" y="78213"/>
                  </a:moveTo>
                  <a:lnTo>
                    <a:pt x="331001" y="84389"/>
                  </a:lnTo>
                  <a:lnTo>
                    <a:pt x="338328" y="82296"/>
                  </a:lnTo>
                  <a:lnTo>
                    <a:pt x="341376" y="82296"/>
                  </a:lnTo>
                  <a:lnTo>
                    <a:pt x="324516" y="782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5DE539E-C1D2-B848-5FC9-CC44B1637015}"/>
              </a:ext>
            </a:extLst>
          </p:cNvPr>
          <p:cNvSpPr txBox="1"/>
          <p:nvPr/>
        </p:nvSpPr>
        <p:spPr>
          <a:xfrm>
            <a:off x="854455" y="9430001"/>
            <a:ext cx="8051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Other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documents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CD1FB9DB-39C9-870A-EC19-30E61C0B7AF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8904" y="6033510"/>
            <a:ext cx="222504" cy="99060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6BD446CB-48C6-BA0B-6C11-590BB6F8DADC}"/>
              </a:ext>
            </a:extLst>
          </p:cNvPr>
          <p:cNvSpPr txBox="1"/>
          <p:nvPr/>
        </p:nvSpPr>
        <p:spPr>
          <a:xfrm>
            <a:off x="720851" y="5812530"/>
            <a:ext cx="1143000" cy="36322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93040" marR="147320" indent="-43180">
              <a:lnSpc>
                <a:spcPts val="919"/>
              </a:lnSpc>
              <a:spcBef>
                <a:spcPts val="525"/>
              </a:spcBef>
            </a:pPr>
            <a:r>
              <a:rPr sz="800" dirty="0">
                <a:latin typeface="Arial"/>
                <a:cs typeface="Arial"/>
              </a:rPr>
              <a:t>Raben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document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-</a:t>
            </a:r>
            <a:r>
              <a:rPr sz="800" dirty="0">
                <a:latin typeface="Arial"/>
                <a:cs typeface="Arial"/>
              </a:rPr>
              <a:t> closing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claim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B46CBCD-830A-62CD-020A-500A4136FABC}"/>
              </a:ext>
            </a:extLst>
          </p:cNvPr>
          <p:cNvSpPr/>
          <p:nvPr/>
        </p:nvSpPr>
        <p:spPr>
          <a:xfrm>
            <a:off x="1850136" y="6504427"/>
            <a:ext cx="281940" cy="218440"/>
          </a:xfrm>
          <a:custGeom>
            <a:avLst/>
            <a:gdLst/>
            <a:ahLst/>
            <a:cxnLst/>
            <a:rect l="l" t="t" r="r" b="b"/>
            <a:pathLst>
              <a:path w="281939" h="218440">
                <a:moveTo>
                  <a:pt x="187452" y="196596"/>
                </a:moveTo>
                <a:lnTo>
                  <a:pt x="184404" y="198120"/>
                </a:lnTo>
                <a:lnTo>
                  <a:pt x="182880" y="201168"/>
                </a:lnTo>
                <a:lnTo>
                  <a:pt x="182880" y="204216"/>
                </a:lnTo>
                <a:lnTo>
                  <a:pt x="185928" y="205740"/>
                </a:lnTo>
                <a:lnTo>
                  <a:pt x="281940" y="217932"/>
                </a:lnTo>
                <a:lnTo>
                  <a:pt x="281309" y="216408"/>
                </a:lnTo>
                <a:lnTo>
                  <a:pt x="271272" y="216408"/>
                </a:lnTo>
                <a:lnTo>
                  <a:pt x="256331" y="204909"/>
                </a:lnTo>
                <a:lnTo>
                  <a:pt x="187452" y="196596"/>
                </a:lnTo>
                <a:close/>
              </a:path>
              <a:path w="281939" h="218440">
                <a:moveTo>
                  <a:pt x="256331" y="204909"/>
                </a:moveTo>
                <a:lnTo>
                  <a:pt x="271272" y="216408"/>
                </a:lnTo>
                <a:lnTo>
                  <a:pt x="273710" y="213360"/>
                </a:lnTo>
                <a:lnTo>
                  <a:pt x="269748" y="213360"/>
                </a:lnTo>
                <a:lnTo>
                  <a:pt x="266762" y="206167"/>
                </a:lnTo>
                <a:lnTo>
                  <a:pt x="256331" y="204909"/>
                </a:lnTo>
                <a:close/>
              </a:path>
              <a:path w="281939" h="218440">
                <a:moveTo>
                  <a:pt x="277525" y="207264"/>
                </a:moveTo>
                <a:lnTo>
                  <a:pt x="275844" y="207264"/>
                </a:lnTo>
                <a:lnTo>
                  <a:pt x="275641" y="207466"/>
                </a:lnTo>
                <a:lnTo>
                  <a:pt x="277368" y="208788"/>
                </a:lnTo>
                <a:lnTo>
                  <a:pt x="271272" y="216408"/>
                </a:lnTo>
                <a:lnTo>
                  <a:pt x="281309" y="216408"/>
                </a:lnTo>
                <a:lnTo>
                  <a:pt x="277609" y="207466"/>
                </a:lnTo>
                <a:lnTo>
                  <a:pt x="277525" y="207264"/>
                </a:lnTo>
                <a:close/>
              </a:path>
              <a:path w="281939" h="218440">
                <a:moveTo>
                  <a:pt x="263429" y="198120"/>
                </a:moveTo>
                <a:lnTo>
                  <a:pt x="266762" y="206167"/>
                </a:lnTo>
                <a:lnTo>
                  <a:pt x="275844" y="207264"/>
                </a:lnTo>
                <a:lnTo>
                  <a:pt x="267217" y="207264"/>
                </a:lnTo>
                <a:lnTo>
                  <a:pt x="269748" y="213360"/>
                </a:lnTo>
                <a:lnTo>
                  <a:pt x="275641" y="207466"/>
                </a:lnTo>
                <a:lnTo>
                  <a:pt x="275376" y="207264"/>
                </a:lnTo>
                <a:lnTo>
                  <a:pt x="275844" y="207264"/>
                </a:lnTo>
                <a:lnTo>
                  <a:pt x="266762" y="206167"/>
                </a:lnTo>
                <a:lnTo>
                  <a:pt x="273944" y="206167"/>
                </a:lnTo>
                <a:lnTo>
                  <a:pt x="263429" y="198120"/>
                </a:lnTo>
                <a:close/>
              </a:path>
              <a:path w="281939" h="218440">
                <a:moveTo>
                  <a:pt x="275641" y="207466"/>
                </a:moveTo>
                <a:lnTo>
                  <a:pt x="269748" y="213360"/>
                </a:lnTo>
                <a:lnTo>
                  <a:pt x="273710" y="213360"/>
                </a:lnTo>
                <a:lnTo>
                  <a:pt x="277368" y="208788"/>
                </a:lnTo>
                <a:lnTo>
                  <a:pt x="275641" y="207466"/>
                </a:lnTo>
                <a:close/>
              </a:path>
              <a:path w="281939" h="218440">
                <a:moveTo>
                  <a:pt x="242316" y="126492"/>
                </a:moveTo>
                <a:lnTo>
                  <a:pt x="239268" y="126492"/>
                </a:lnTo>
                <a:lnTo>
                  <a:pt x="236220" y="129540"/>
                </a:lnTo>
                <a:lnTo>
                  <a:pt x="236220" y="132588"/>
                </a:lnTo>
                <a:lnTo>
                  <a:pt x="263429" y="198120"/>
                </a:lnTo>
                <a:lnTo>
                  <a:pt x="275641" y="207466"/>
                </a:lnTo>
                <a:lnTo>
                  <a:pt x="275844" y="207264"/>
                </a:lnTo>
                <a:lnTo>
                  <a:pt x="277525" y="207264"/>
                </a:lnTo>
                <a:lnTo>
                  <a:pt x="245364" y="129540"/>
                </a:lnTo>
                <a:lnTo>
                  <a:pt x="242316" y="126492"/>
                </a:lnTo>
                <a:close/>
              </a:path>
              <a:path w="281939" h="218440">
                <a:moveTo>
                  <a:pt x="4572" y="0"/>
                </a:moveTo>
                <a:lnTo>
                  <a:pt x="0" y="7620"/>
                </a:lnTo>
                <a:lnTo>
                  <a:pt x="256331" y="204909"/>
                </a:lnTo>
                <a:lnTo>
                  <a:pt x="266762" y="206167"/>
                </a:lnTo>
                <a:lnTo>
                  <a:pt x="263421" y="198120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EA9F345-F208-80CC-2A7C-B2761260CA79}"/>
              </a:ext>
            </a:extLst>
          </p:cNvPr>
          <p:cNvSpPr txBox="1"/>
          <p:nvPr/>
        </p:nvSpPr>
        <p:spPr>
          <a:xfrm>
            <a:off x="720851" y="6393174"/>
            <a:ext cx="1134110" cy="3721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267970" marR="132715" indent="-129539">
              <a:lnSpc>
                <a:spcPts val="919"/>
              </a:lnSpc>
              <a:spcBef>
                <a:spcPts val="545"/>
              </a:spcBef>
            </a:pPr>
            <a:r>
              <a:rPr sz="800" dirty="0">
                <a:latin typeface="Arial"/>
                <a:cs typeface="Arial"/>
              </a:rPr>
              <a:t>Consignment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note/ </a:t>
            </a:r>
            <a:r>
              <a:rPr sz="800" dirty="0">
                <a:latin typeface="Arial"/>
                <a:cs typeface="Arial"/>
              </a:rPr>
              <a:t>Delivery</a:t>
            </a:r>
            <a:r>
              <a:rPr sz="800" spc="-20" dirty="0">
                <a:latin typeface="Arial"/>
                <a:cs typeface="Arial"/>
              </a:rPr>
              <a:t> note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B3823998-EDFD-F89E-495D-F17077F06687}"/>
              </a:ext>
            </a:extLst>
          </p:cNvPr>
          <p:cNvSpPr/>
          <p:nvPr/>
        </p:nvSpPr>
        <p:spPr>
          <a:xfrm>
            <a:off x="1816608" y="8029950"/>
            <a:ext cx="300355" cy="166370"/>
          </a:xfrm>
          <a:custGeom>
            <a:avLst/>
            <a:gdLst/>
            <a:ahLst/>
            <a:cxnLst/>
            <a:rect l="l" t="t" r="r" b="b"/>
            <a:pathLst>
              <a:path w="300355" h="166370">
                <a:moveTo>
                  <a:pt x="273945" y="153243"/>
                </a:moveTo>
                <a:lnTo>
                  <a:pt x="204216" y="156972"/>
                </a:lnTo>
                <a:lnTo>
                  <a:pt x="199644" y="158496"/>
                </a:lnTo>
                <a:lnTo>
                  <a:pt x="199644" y="161544"/>
                </a:lnTo>
                <a:lnTo>
                  <a:pt x="201168" y="164592"/>
                </a:lnTo>
                <a:lnTo>
                  <a:pt x="204216" y="166116"/>
                </a:lnTo>
                <a:lnTo>
                  <a:pt x="300228" y="161544"/>
                </a:lnTo>
                <a:lnTo>
                  <a:pt x="289560" y="161544"/>
                </a:lnTo>
                <a:lnTo>
                  <a:pt x="273945" y="153243"/>
                </a:lnTo>
                <a:close/>
              </a:path>
              <a:path w="300355" h="166370">
                <a:moveTo>
                  <a:pt x="283428" y="152736"/>
                </a:moveTo>
                <a:lnTo>
                  <a:pt x="273945" y="153243"/>
                </a:lnTo>
                <a:lnTo>
                  <a:pt x="289560" y="161544"/>
                </a:lnTo>
                <a:lnTo>
                  <a:pt x="290474" y="160020"/>
                </a:lnTo>
                <a:lnTo>
                  <a:pt x="288036" y="160020"/>
                </a:lnTo>
                <a:lnTo>
                  <a:pt x="283428" y="152736"/>
                </a:lnTo>
                <a:close/>
              </a:path>
              <a:path w="300355" h="166370">
                <a:moveTo>
                  <a:pt x="246888" y="77724"/>
                </a:moveTo>
                <a:lnTo>
                  <a:pt x="242316" y="79248"/>
                </a:lnTo>
                <a:lnTo>
                  <a:pt x="240792" y="82296"/>
                </a:lnTo>
                <a:lnTo>
                  <a:pt x="240792" y="85344"/>
                </a:lnTo>
                <a:lnTo>
                  <a:pt x="279136" y="145952"/>
                </a:lnTo>
                <a:lnTo>
                  <a:pt x="294132" y="153924"/>
                </a:lnTo>
                <a:lnTo>
                  <a:pt x="289560" y="161544"/>
                </a:lnTo>
                <a:lnTo>
                  <a:pt x="300228" y="161544"/>
                </a:lnTo>
                <a:lnTo>
                  <a:pt x="249936" y="80772"/>
                </a:lnTo>
                <a:lnTo>
                  <a:pt x="246888" y="77724"/>
                </a:lnTo>
                <a:close/>
              </a:path>
              <a:path w="300355" h="166370">
                <a:moveTo>
                  <a:pt x="291097" y="152391"/>
                </a:moveTo>
                <a:lnTo>
                  <a:pt x="289882" y="152391"/>
                </a:lnTo>
                <a:lnTo>
                  <a:pt x="283428" y="152736"/>
                </a:lnTo>
                <a:lnTo>
                  <a:pt x="288036" y="160020"/>
                </a:lnTo>
                <a:lnTo>
                  <a:pt x="291097" y="152391"/>
                </a:lnTo>
                <a:close/>
              </a:path>
              <a:path w="300355" h="166370">
                <a:moveTo>
                  <a:pt x="291248" y="152391"/>
                </a:moveTo>
                <a:lnTo>
                  <a:pt x="291097" y="152391"/>
                </a:lnTo>
                <a:lnTo>
                  <a:pt x="288036" y="160020"/>
                </a:lnTo>
                <a:lnTo>
                  <a:pt x="290474" y="160020"/>
                </a:lnTo>
                <a:lnTo>
                  <a:pt x="294132" y="153924"/>
                </a:lnTo>
                <a:lnTo>
                  <a:pt x="291248" y="152391"/>
                </a:lnTo>
                <a:close/>
              </a:path>
              <a:path w="300355" h="166370">
                <a:moveTo>
                  <a:pt x="4572" y="0"/>
                </a:moveTo>
                <a:lnTo>
                  <a:pt x="0" y="7620"/>
                </a:lnTo>
                <a:lnTo>
                  <a:pt x="273945" y="153243"/>
                </a:lnTo>
                <a:lnTo>
                  <a:pt x="283428" y="152736"/>
                </a:lnTo>
                <a:lnTo>
                  <a:pt x="279136" y="145952"/>
                </a:lnTo>
                <a:lnTo>
                  <a:pt x="4572" y="0"/>
                </a:lnTo>
                <a:close/>
              </a:path>
              <a:path w="300355" h="166370">
                <a:moveTo>
                  <a:pt x="279136" y="145952"/>
                </a:moveTo>
                <a:lnTo>
                  <a:pt x="283428" y="152736"/>
                </a:lnTo>
                <a:lnTo>
                  <a:pt x="289882" y="152391"/>
                </a:lnTo>
                <a:lnTo>
                  <a:pt x="291248" y="152391"/>
                </a:lnTo>
                <a:lnTo>
                  <a:pt x="279136" y="1459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828C09C-847C-A1C5-780D-E0D0E3A2AACB}"/>
              </a:ext>
            </a:extLst>
          </p:cNvPr>
          <p:cNvSpPr txBox="1"/>
          <p:nvPr/>
        </p:nvSpPr>
        <p:spPr>
          <a:xfrm>
            <a:off x="752855" y="7961370"/>
            <a:ext cx="1076325" cy="3340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302895" marR="177165" indent="-119380">
              <a:lnSpc>
                <a:spcPts val="919"/>
              </a:lnSpc>
              <a:spcBef>
                <a:spcPts val="405"/>
              </a:spcBef>
            </a:pPr>
            <a:r>
              <a:rPr sz="800" dirty="0">
                <a:latin typeface="Arial"/>
                <a:cs typeface="Arial"/>
              </a:rPr>
              <a:t>Damage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report/ </a:t>
            </a:r>
            <a:r>
              <a:rPr sz="800" dirty="0">
                <a:latin typeface="Arial"/>
                <a:cs typeface="Arial"/>
              </a:rPr>
              <a:t>claim </a:t>
            </a:r>
            <a:r>
              <a:rPr sz="800" spc="-20" dirty="0">
                <a:latin typeface="Arial"/>
                <a:cs typeface="Arial"/>
              </a:rPr>
              <a:t>form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6" name="object 16">
            <a:extLst>
              <a:ext uri="{FF2B5EF4-FFF2-40B4-BE49-F238E27FC236}">
                <a16:creationId xmlns:a16="http://schemas.microsoft.com/office/drawing/2014/main" id="{A7983D06-B21A-4A6F-7A3C-73117B5FFAE6}"/>
              </a:ext>
            </a:extLst>
          </p:cNvPr>
          <p:cNvGrpSpPr/>
          <p:nvPr/>
        </p:nvGrpSpPr>
        <p:grpSpPr>
          <a:xfrm>
            <a:off x="615695" y="1546664"/>
            <a:ext cx="6419215" cy="2623185"/>
            <a:chOff x="615695" y="1546664"/>
            <a:chExt cx="6419215" cy="2623185"/>
          </a:xfrm>
        </p:grpSpPr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1CB087D6-672E-BA02-D0FD-AC0CD2E2109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95" y="1597146"/>
              <a:ext cx="6419087" cy="2572511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7A6C6A76-4C80-B1BF-A0A2-7FC9A514294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851" y="1702302"/>
              <a:ext cx="6210300" cy="2362200"/>
            </a:xfrm>
            <a:prstGeom prst="rect">
              <a:avLst/>
            </a:prstGeom>
          </p:spPr>
        </p:pic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1C07CB4F-FD40-3C76-E9D3-DD9A8D2149F3}"/>
                </a:ext>
              </a:extLst>
            </p:cNvPr>
            <p:cNvSpPr/>
            <p:nvPr/>
          </p:nvSpPr>
          <p:spPr>
            <a:xfrm>
              <a:off x="5003291" y="1551427"/>
              <a:ext cx="1524000" cy="894715"/>
            </a:xfrm>
            <a:custGeom>
              <a:avLst/>
              <a:gdLst/>
              <a:ahLst/>
              <a:cxnLst/>
              <a:rect l="l" t="t" r="r" b="b"/>
              <a:pathLst>
                <a:path w="1524000" h="894714">
                  <a:moveTo>
                    <a:pt x="1523999" y="0"/>
                  </a:moveTo>
                  <a:lnTo>
                    <a:pt x="0" y="0"/>
                  </a:lnTo>
                  <a:lnTo>
                    <a:pt x="0" y="894587"/>
                  </a:lnTo>
                  <a:lnTo>
                    <a:pt x="1523999" y="894587"/>
                  </a:lnTo>
                  <a:lnTo>
                    <a:pt x="152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BC5D8D6A-679B-A510-72CF-A79A923804B7}"/>
                </a:ext>
              </a:extLst>
            </p:cNvPr>
            <p:cNvSpPr/>
            <p:nvPr/>
          </p:nvSpPr>
          <p:spPr>
            <a:xfrm>
              <a:off x="5003291" y="1551427"/>
              <a:ext cx="1524000" cy="894715"/>
            </a:xfrm>
            <a:custGeom>
              <a:avLst/>
              <a:gdLst/>
              <a:ahLst/>
              <a:cxnLst/>
              <a:rect l="l" t="t" r="r" b="b"/>
              <a:pathLst>
                <a:path w="1524000" h="894714">
                  <a:moveTo>
                    <a:pt x="0" y="894587"/>
                  </a:moveTo>
                  <a:lnTo>
                    <a:pt x="1523999" y="894587"/>
                  </a:lnTo>
                  <a:lnTo>
                    <a:pt x="1523999" y="0"/>
                  </a:lnTo>
                  <a:lnTo>
                    <a:pt x="0" y="0"/>
                  </a:lnTo>
                  <a:lnTo>
                    <a:pt x="0" y="89458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F7E46F59-E084-5079-3857-73CA233C554B}"/>
                </a:ext>
              </a:extLst>
            </p:cNvPr>
            <p:cNvSpPr/>
            <p:nvPr/>
          </p:nvSpPr>
          <p:spPr>
            <a:xfrm>
              <a:off x="5739384" y="2311902"/>
              <a:ext cx="843280" cy="352425"/>
            </a:xfrm>
            <a:custGeom>
              <a:avLst/>
              <a:gdLst/>
              <a:ahLst/>
              <a:cxnLst/>
              <a:rect l="l" t="t" r="r" b="b"/>
              <a:pathLst>
                <a:path w="843279" h="352425">
                  <a:moveTo>
                    <a:pt x="770091" y="321384"/>
                  </a:moveTo>
                  <a:lnTo>
                    <a:pt x="757428" y="352044"/>
                  </a:lnTo>
                  <a:lnTo>
                    <a:pt x="842772" y="345948"/>
                  </a:lnTo>
                  <a:lnTo>
                    <a:pt x="825318" y="326136"/>
                  </a:lnTo>
                  <a:lnTo>
                    <a:pt x="781812" y="326136"/>
                  </a:lnTo>
                  <a:lnTo>
                    <a:pt x="770091" y="321384"/>
                  </a:lnTo>
                  <a:close/>
                </a:path>
                <a:path w="843279" h="352425">
                  <a:moveTo>
                    <a:pt x="773767" y="312485"/>
                  </a:moveTo>
                  <a:lnTo>
                    <a:pt x="770091" y="321384"/>
                  </a:lnTo>
                  <a:lnTo>
                    <a:pt x="781812" y="326136"/>
                  </a:lnTo>
                  <a:lnTo>
                    <a:pt x="784860" y="316992"/>
                  </a:lnTo>
                  <a:lnTo>
                    <a:pt x="773767" y="312485"/>
                  </a:lnTo>
                  <a:close/>
                </a:path>
                <a:path w="843279" h="352425">
                  <a:moveTo>
                    <a:pt x="786384" y="281940"/>
                  </a:moveTo>
                  <a:lnTo>
                    <a:pt x="773767" y="312485"/>
                  </a:lnTo>
                  <a:lnTo>
                    <a:pt x="784860" y="316992"/>
                  </a:lnTo>
                  <a:lnTo>
                    <a:pt x="781812" y="326136"/>
                  </a:lnTo>
                  <a:lnTo>
                    <a:pt x="825318" y="326136"/>
                  </a:lnTo>
                  <a:lnTo>
                    <a:pt x="786384" y="281940"/>
                  </a:lnTo>
                  <a:close/>
                </a:path>
                <a:path w="843279" h="352425">
                  <a:moveTo>
                    <a:pt x="4572" y="0"/>
                  </a:moveTo>
                  <a:lnTo>
                    <a:pt x="0" y="9144"/>
                  </a:lnTo>
                  <a:lnTo>
                    <a:pt x="770091" y="321384"/>
                  </a:lnTo>
                  <a:lnTo>
                    <a:pt x="773767" y="312485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04BA4454-AED4-E6BD-EB49-DB765BBE36C0}"/>
              </a:ext>
            </a:extLst>
          </p:cNvPr>
          <p:cNvSpPr txBox="1"/>
          <p:nvPr/>
        </p:nvSpPr>
        <p:spPr>
          <a:xfrm>
            <a:off x="1834387" y="1317755"/>
            <a:ext cx="4972685" cy="98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myClaim,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list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claims,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near 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question,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there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symbol.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000">
              <a:latin typeface="Arial"/>
              <a:cs typeface="Arial"/>
            </a:endParaRPr>
          </a:p>
          <a:p>
            <a:pPr marL="3291840" marR="393065" algn="ctr">
              <a:lnSpc>
                <a:spcPts val="919"/>
              </a:lnSpc>
            </a:pPr>
            <a:r>
              <a:rPr sz="800" dirty="0">
                <a:latin typeface="Arial"/>
                <a:cs typeface="Arial"/>
              </a:rPr>
              <a:t>You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new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message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in</a:t>
            </a:r>
            <a:r>
              <a:rPr sz="800" dirty="0">
                <a:latin typeface="Arial"/>
                <a:cs typeface="Arial"/>
              </a:rPr>
              <a:t> the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claim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system</a:t>
            </a:r>
            <a:endParaRPr sz="800">
              <a:latin typeface="Arial"/>
              <a:cs typeface="Arial"/>
            </a:endParaRPr>
          </a:p>
          <a:p>
            <a:pPr marL="2889250" algn="ctr">
              <a:lnSpc>
                <a:spcPts val="940"/>
              </a:lnSpc>
              <a:spcBef>
                <a:spcPts val="855"/>
              </a:spcBef>
            </a:pPr>
            <a:r>
              <a:rPr sz="800" dirty="0">
                <a:latin typeface="Arial"/>
                <a:cs typeface="Arial"/>
              </a:rPr>
              <a:t>Claim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status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change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to</a:t>
            </a:r>
            <a:endParaRPr sz="800">
              <a:latin typeface="Arial"/>
              <a:cs typeface="Arial"/>
            </a:endParaRPr>
          </a:p>
          <a:p>
            <a:pPr marL="2889885" algn="ctr">
              <a:lnSpc>
                <a:spcPts val="940"/>
              </a:lnSpc>
            </a:pPr>
            <a:r>
              <a:rPr sz="800" b="1" i="1" dirty="0">
                <a:latin typeface="Arial"/>
                <a:cs typeface="Arial"/>
              </a:rPr>
              <a:t>Waiting</a:t>
            </a:r>
            <a:r>
              <a:rPr sz="800" b="1" i="1" spc="-2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for</a:t>
            </a:r>
            <a:r>
              <a:rPr sz="800" b="1" i="1" spc="-5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response</a:t>
            </a:r>
            <a:r>
              <a:rPr sz="800" spc="-1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3" name="object 23">
            <a:extLst>
              <a:ext uri="{FF2B5EF4-FFF2-40B4-BE49-F238E27FC236}">
                <a16:creationId xmlns:a16="http://schemas.microsoft.com/office/drawing/2014/main" id="{631638BC-C9A2-99EF-1446-1D6F481D4D3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7920" y="2139690"/>
            <a:ext cx="195072" cy="225551"/>
          </a:xfrm>
          <a:prstGeom prst="rect">
            <a:avLst/>
          </a:prstGeom>
        </p:spPr>
      </p:pic>
      <p:sp>
        <p:nvSpPr>
          <p:cNvPr id="24" name="object 24">
            <a:extLst>
              <a:ext uri="{FF2B5EF4-FFF2-40B4-BE49-F238E27FC236}">
                <a16:creationId xmlns:a16="http://schemas.microsoft.com/office/drawing/2014/main" id="{D4F38BD8-FD75-3723-7DD3-088A6E5D9E2C}"/>
              </a:ext>
            </a:extLst>
          </p:cNvPr>
          <p:cNvSpPr/>
          <p:nvPr/>
        </p:nvSpPr>
        <p:spPr>
          <a:xfrm>
            <a:off x="1676400" y="2308854"/>
            <a:ext cx="4015740" cy="579120"/>
          </a:xfrm>
          <a:custGeom>
            <a:avLst/>
            <a:gdLst/>
            <a:ahLst/>
            <a:cxnLst/>
            <a:rect l="l" t="t" r="r" b="b"/>
            <a:pathLst>
              <a:path w="4015740" h="579119">
                <a:moveTo>
                  <a:pt x="71628" y="504444"/>
                </a:moveTo>
                <a:lnTo>
                  <a:pt x="0" y="551688"/>
                </a:lnTo>
                <a:lnTo>
                  <a:pt x="80772" y="579120"/>
                </a:lnTo>
                <a:lnTo>
                  <a:pt x="76853" y="547116"/>
                </a:lnTo>
                <a:lnTo>
                  <a:pt x="64008" y="547116"/>
                </a:lnTo>
                <a:lnTo>
                  <a:pt x="62484" y="541020"/>
                </a:lnTo>
                <a:lnTo>
                  <a:pt x="75882" y="539185"/>
                </a:lnTo>
                <a:lnTo>
                  <a:pt x="71628" y="504444"/>
                </a:lnTo>
                <a:close/>
              </a:path>
              <a:path w="4015740" h="579119">
                <a:moveTo>
                  <a:pt x="75882" y="539185"/>
                </a:moveTo>
                <a:lnTo>
                  <a:pt x="62484" y="541020"/>
                </a:lnTo>
                <a:lnTo>
                  <a:pt x="64008" y="547116"/>
                </a:lnTo>
                <a:lnTo>
                  <a:pt x="76641" y="545386"/>
                </a:lnTo>
                <a:lnTo>
                  <a:pt x="75882" y="539185"/>
                </a:lnTo>
                <a:close/>
              </a:path>
              <a:path w="4015740" h="579119">
                <a:moveTo>
                  <a:pt x="76641" y="545386"/>
                </a:moveTo>
                <a:lnTo>
                  <a:pt x="64008" y="547116"/>
                </a:lnTo>
                <a:lnTo>
                  <a:pt x="76853" y="547116"/>
                </a:lnTo>
                <a:lnTo>
                  <a:pt x="76641" y="545386"/>
                </a:lnTo>
                <a:close/>
              </a:path>
              <a:path w="4015740" h="579119">
                <a:moveTo>
                  <a:pt x="4014216" y="0"/>
                </a:moveTo>
                <a:lnTo>
                  <a:pt x="75882" y="539185"/>
                </a:lnTo>
                <a:lnTo>
                  <a:pt x="76641" y="545386"/>
                </a:lnTo>
                <a:lnTo>
                  <a:pt x="4015740" y="6096"/>
                </a:lnTo>
                <a:lnTo>
                  <a:pt x="4014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>
            <a:extLst>
              <a:ext uri="{FF2B5EF4-FFF2-40B4-BE49-F238E27FC236}">
                <a16:creationId xmlns:a16="http://schemas.microsoft.com/office/drawing/2014/main" id="{1CB584D2-F0CF-D610-D15C-E970C1F0875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79320" y="5074915"/>
            <a:ext cx="4855463" cy="4989576"/>
          </a:xfrm>
          <a:prstGeom prst="rect">
            <a:avLst/>
          </a:prstGeom>
        </p:spPr>
      </p:pic>
      <p:pic>
        <p:nvPicPr>
          <p:cNvPr id="26" name="object 26">
            <a:extLst>
              <a:ext uri="{FF2B5EF4-FFF2-40B4-BE49-F238E27FC236}">
                <a16:creationId xmlns:a16="http://schemas.microsoft.com/office/drawing/2014/main" id="{DF4C448D-59AD-376F-08B4-9D40441A312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84476" y="5180072"/>
            <a:ext cx="4646676" cy="4780788"/>
          </a:xfrm>
          <a:prstGeom prst="rect">
            <a:avLst/>
          </a:prstGeom>
        </p:spPr>
      </p:pic>
      <p:sp>
        <p:nvSpPr>
          <p:cNvPr id="27" name="object 27">
            <a:extLst>
              <a:ext uri="{FF2B5EF4-FFF2-40B4-BE49-F238E27FC236}">
                <a16:creationId xmlns:a16="http://schemas.microsoft.com/office/drawing/2014/main" id="{F3C970DA-22F3-E067-C832-3FA1575F1F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007097" y="9906937"/>
            <a:ext cx="769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495AF"/>
                </a:solidFill>
              </a:rPr>
              <a:t>Page</a:t>
            </a:r>
            <a:r>
              <a:rPr spc="-15" dirty="0">
                <a:solidFill>
                  <a:srgbClr val="8495AF"/>
                </a:solidFill>
              </a:rPr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|</a:t>
            </a:r>
            <a:r>
              <a:rPr spc="-25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8500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2D203EC-8466-5B29-E7EB-5EF8CA3135E5}"/>
              </a:ext>
            </a:extLst>
          </p:cNvPr>
          <p:cNvGrpSpPr/>
          <p:nvPr/>
        </p:nvGrpSpPr>
        <p:grpSpPr>
          <a:xfrm>
            <a:off x="1941576" y="1566666"/>
            <a:ext cx="4279900" cy="4136390"/>
            <a:chOff x="1941576" y="1566666"/>
            <a:chExt cx="4279900" cy="413639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E6311B1E-635D-3A23-ED42-D8E780CDD8E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9527" y="1566666"/>
              <a:ext cx="3901440" cy="4136136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1D9F02D4-EEA4-7551-589F-C694ADA16F0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108" y="1633722"/>
              <a:ext cx="3767328" cy="4003548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FC50638-4B48-0323-E4DC-81AB0647346B}"/>
                </a:ext>
              </a:extLst>
            </p:cNvPr>
            <p:cNvSpPr/>
            <p:nvPr/>
          </p:nvSpPr>
          <p:spPr>
            <a:xfrm>
              <a:off x="1941576" y="2299710"/>
              <a:ext cx="425450" cy="178435"/>
            </a:xfrm>
            <a:custGeom>
              <a:avLst/>
              <a:gdLst/>
              <a:ahLst/>
              <a:cxnLst/>
              <a:rect l="l" t="t" r="r" b="b"/>
              <a:pathLst>
                <a:path w="425450" h="178435">
                  <a:moveTo>
                    <a:pt x="397690" y="155353"/>
                  </a:moveTo>
                  <a:lnTo>
                    <a:pt x="327660" y="167640"/>
                  </a:lnTo>
                  <a:lnTo>
                    <a:pt x="324612" y="170688"/>
                  </a:lnTo>
                  <a:lnTo>
                    <a:pt x="324612" y="173736"/>
                  </a:lnTo>
                  <a:lnTo>
                    <a:pt x="326136" y="176784"/>
                  </a:lnTo>
                  <a:lnTo>
                    <a:pt x="329184" y="178308"/>
                  </a:lnTo>
                  <a:lnTo>
                    <a:pt x="425196" y="161544"/>
                  </a:lnTo>
                  <a:lnTo>
                    <a:pt x="414528" y="161544"/>
                  </a:lnTo>
                  <a:lnTo>
                    <a:pt x="397690" y="155353"/>
                  </a:lnTo>
                  <a:close/>
                </a:path>
                <a:path w="425450" h="178435">
                  <a:moveTo>
                    <a:pt x="406410" y="153824"/>
                  </a:moveTo>
                  <a:lnTo>
                    <a:pt x="397690" y="155353"/>
                  </a:lnTo>
                  <a:lnTo>
                    <a:pt x="414528" y="161544"/>
                  </a:lnTo>
                  <a:lnTo>
                    <a:pt x="415036" y="160020"/>
                  </a:lnTo>
                  <a:lnTo>
                    <a:pt x="411480" y="160020"/>
                  </a:lnTo>
                  <a:lnTo>
                    <a:pt x="406410" y="153824"/>
                  </a:lnTo>
                  <a:close/>
                </a:path>
                <a:path w="425450" h="178435">
                  <a:moveTo>
                    <a:pt x="417567" y="152426"/>
                  </a:moveTo>
                  <a:lnTo>
                    <a:pt x="414528" y="161544"/>
                  </a:lnTo>
                  <a:lnTo>
                    <a:pt x="425196" y="161544"/>
                  </a:lnTo>
                  <a:lnTo>
                    <a:pt x="417567" y="152426"/>
                  </a:lnTo>
                  <a:close/>
                </a:path>
                <a:path w="425450" h="178435">
                  <a:moveTo>
                    <a:pt x="414517" y="152426"/>
                  </a:moveTo>
                  <a:lnTo>
                    <a:pt x="414376" y="152426"/>
                  </a:lnTo>
                  <a:lnTo>
                    <a:pt x="406410" y="153824"/>
                  </a:lnTo>
                  <a:lnTo>
                    <a:pt x="411480" y="160020"/>
                  </a:lnTo>
                  <a:lnTo>
                    <a:pt x="414517" y="152426"/>
                  </a:lnTo>
                  <a:close/>
                </a:path>
                <a:path w="425450" h="178435">
                  <a:moveTo>
                    <a:pt x="417567" y="152426"/>
                  </a:moveTo>
                  <a:lnTo>
                    <a:pt x="414517" y="152426"/>
                  </a:lnTo>
                  <a:lnTo>
                    <a:pt x="411480" y="160020"/>
                  </a:lnTo>
                  <a:lnTo>
                    <a:pt x="415036" y="160020"/>
                  </a:lnTo>
                  <a:lnTo>
                    <a:pt x="417567" y="152426"/>
                  </a:lnTo>
                  <a:close/>
                </a:path>
                <a:path w="425450" h="178435">
                  <a:moveTo>
                    <a:pt x="3048" y="0"/>
                  </a:moveTo>
                  <a:lnTo>
                    <a:pt x="0" y="9144"/>
                  </a:lnTo>
                  <a:lnTo>
                    <a:pt x="397690" y="155353"/>
                  </a:lnTo>
                  <a:lnTo>
                    <a:pt x="406410" y="153824"/>
                  </a:lnTo>
                  <a:lnTo>
                    <a:pt x="399940" y="145916"/>
                  </a:lnTo>
                  <a:lnTo>
                    <a:pt x="3048" y="0"/>
                  </a:lnTo>
                  <a:close/>
                </a:path>
                <a:path w="425450" h="178435">
                  <a:moveTo>
                    <a:pt x="399940" y="145916"/>
                  </a:moveTo>
                  <a:lnTo>
                    <a:pt x="406410" y="153824"/>
                  </a:lnTo>
                  <a:lnTo>
                    <a:pt x="414376" y="152426"/>
                  </a:lnTo>
                  <a:lnTo>
                    <a:pt x="417648" y="152426"/>
                  </a:lnTo>
                  <a:lnTo>
                    <a:pt x="399940" y="145916"/>
                  </a:lnTo>
                  <a:close/>
                </a:path>
                <a:path w="425450" h="178435">
                  <a:moveTo>
                    <a:pt x="359664" y="85344"/>
                  </a:moveTo>
                  <a:lnTo>
                    <a:pt x="356616" y="85344"/>
                  </a:lnTo>
                  <a:lnTo>
                    <a:pt x="355092" y="88392"/>
                  </a:lnTo>
                  <a:lnTo>
                    <a:pt x="356616" y="92964"/>
                  </a:lnTo>
                  <a:lnTo>
                    <a:pt x="399940" y="145916"/>
                  </a:lnTo>
                  <a:lnTo>
                    <a:pt x="417648" y="152426"/>
                  </a:lnTo>
                  <a:lnTo>
                    <a:pt x="412119" y="145916"/>
                  </a:lnTo>
                  <a:lnTo>
                    <a:pt x="362712" y="86868"/>
                  </a:lnTo>
                  <a:lnTo>
                    <a:pt x="359664" y="85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8AD7FECC-DB07-FD93-90CE-7739F9301DF0}"/>
              </a:ext>
            </a:extLst>
          </p:cNvPr>
          <p:cNvSpPr txBox="1"/>
          <p:nvPr/>
        </p:nvSpPr>
        <p:spPr>
          <a:xfrm>
            <a:off x="1605787" y="1229364"/>
            <a:ext cx="5074920" cy="323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40665" marR="5080" indent="-228600">
              <a:lnSpc>
                <a:spcPts val="1150"/>
              </a:lnSpc>
              <a:spcBef>
                <a:spcPts val="175"/>
              </a:spcBef>
              <a:buFont typeface="Wingdings"/>
              <a:buChar char=""/>
              <a:tabLst>
                <a:tab pos="840105" algn="l"/>
              </a:tabLst>
            </a:pPr>
            <a:r>
              <a:rPr sz="1000" b="1" dirty="0">
                <a:solidFill>
                  <a:srgbClr val="2E73B4"/>
                </a:solidFill>
                <a:latin typeface="Arial"/>
                <a:cs typeface="Arial"/>
              </a:rPr>
              <a:t>Timeline</a:t>
            </a:r>
            <a:r>
              <a:rPr sz="1000" b="1" dirty="0">
                <a:latin typeface="Arial"/>
                <a:cs typeface="Arial"/>
              </a:rPr>
              <a:t>.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Information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about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made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their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time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made 	</a:t>
            </a:r>
            <a:r>
              <a:rPr sz="1000" spc="-10" dirty="0">
                <a:latin typeface="Arial"/>
                <a:cs typeface="Arial"/>
              </a:rPr>
              <a:t>them.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7447AC5-5878-0AC7-5A75-6CE79EF22E1B}"/>
              </a:ext>
            </a:extLst>
          </p:cNvPr>
          <p:cNvSpPr txBox="1"/>
          <p:nvPr/>
        </p:nvSpPr>
        <p:spPr>
          <a:xfrm>
            <a:off x="935227" y="5470654"/>
            <a:ext cx="170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E73B4"/>
                </a:solidFill>
                <a:latin typeface="Arial"/>
                <a:cs typeface="Arial"/>
              </a:rPr>
              <a:t>V.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71B5106-6433-4DD1-89E2-93996CC1B2C4}"/>
              </a:ext>
            </a:extLst>
          </p:cNvPr>
          <p:cNvSpPr txBox="1"/>
          <p:nvPr/>
        </p:nvSpPr>
        <p:spPr>
          <a:xfrm>
            <a:off x="1392428" y="5470654"/>
            <a:ext cx="577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E73B4"/>
                </a:solidFill>
                <a:latin typeface="Arial"/>
                <a:cs typeface="Arial"/>
              </a:rPr>
              <a:t>Appeal.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D7A7F625-5A1E-66C5-5B29-780C06E513FB}"/>
              </a:ext>
            </a:extLst>
          </p:cNvPr>
          <p:cNvSpPr txBox="1"/>
          <p:nvPr/>
        </p:nvSpPr>
        <p:spPr>
          <a:xfrm>
            <a:off x="1392427" y="5813554"/>
            <a:ext cx="5334635" cy="3346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60"/>
              </a:spcBef>
            </a:pPr>
            <a:r>
              <a:rPr sz="1000" dirty="0">
                <a:latin typeface="Arial"/>
                <a:cs typeface="Arial"/>
              </a:rPr>
              <a:t>If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disagree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 decision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regarding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appeal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presenting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your </a:t>
            </a:r>
            <a:r>
              <a:rPr sz="1000" dirty="0">
                <a:latin typeface="Arial"/>
                <a:cs typeface="Arial"/>
              </a:rPr>
              <a:t>position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10" dirty="0">
                <a:latin typeface="Arial"/>
                <a:cs typeface="Arial"/>
              </a:rPr>
              <a:t> writing.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4CD9524-F23F-BF01-3EB2-45AA6676294F}"/>
              </a:ext>
            </a:extLst>
          </p:cNvPr>
          <p:cNvSpPr txBox="1"/>
          <p:nvPr/>
        </p:nvSpPr>
        <p:spPr>
          <a:xfrm>
            <a:off x="556259" y="2031487"/>
            <a:ext cx="1400810" cy="59944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543560" marR="200660" indent="-337185">
              <a:lnSpc>
                <a:spcPct val="102000"/>
              </a:lnSpc>
              <a:spcBef>
                <a:spcPts val="1065"/>
              </a:spcBef>
            </a:pPr>
            <a:r>
              <a:rPr sz="1000" dirty="0">
                <a:latin typeface="Calibri"/>
                <a:cs typeface="Calibri"/>
              </a:rPr>
              <a:t>Original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claim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Calibri"/>
                <a:cs typeface="Calibri"/>
              </a:rPr>
              <a:t>form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(PDF).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C2EB1942-BE46-71D7-F843-E0EA5F6B5167}"/>
              </a:ext>
            </a:extLst>
          </p:cNvPr>
          <p:cNvGrpSpPr/>
          <p:nvPr/>
        </p:nvGrpSpPr>
        <p:grpSpPr>
          <a:xfrm>
            <a:off x="734568" y="6330691"/>
            <a:ext cx="6419215" cy="2590800"/>
            <a:chOff x="734568" y="6330691"/>
            <a:chExt cx="6419215" cy="2590800"/>
          </a:xfrm>
        </p:grpSpPr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3C694F60-291F-15AE-1214-98F01CCFCF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568" y="6330691"/>
              <a:ext cx="6419088" cy="2590800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0DDAC0CE-E0B6-34BF-254B-58B9C05C881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6434323"/>
              <a:ext cx="6210300" cy="2382012"/>
            </a:xfrm>
            <a:prstGeom prst="rect">
              <a:avLst/>
            </a:prstGeom>
          </p:spPr>
        </p:pic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43A50065-C8E8-A498-C89E-50484DA93EA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007097" y="9906937"/>
            <a:ext cx="769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495AF"/>
                </a:solidFill>
              </a:rPr>
              <a:t>Page</a:t>
            </a:r>
            <a:r>
              <a:rPr spc="-15" dirty="0">
                <a:solidFill>
                  <a:srgbClr val="8495AF"/>
                </a:solidFill>
              </a:rPr>
              <a:t> </a:t>
            </a:r>
            <a:r>
              <a:rPr dirty="0"/>
              <a:t>10</a:t>
            </a:r>
            <a:r>
              <a:rPr spc="-10" dirty="0"/>
              <a:t> </a:t>
            </a:r>
            <a:r>
              <a:rPr dirty="0"/>
              <a:t>|</a:t>
            </a:r>
            <a:r>
              <a:rPr spc="-25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2186742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4442648-A331-9941-011D-C3F1A4FE9B37}"/>
              </a:ext>
            </a:extLst>
          </p:cNvPr>
          <p:cNvSpPr txBox="1"/>
          <p:nvPr/>
        </p:nvSpPr>
        <p:spPr>
          <a:xfrm>
            <a:off x="935227" y="1195799"/>
            <a:ext cx="5861050" cy="5232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469265" algn="l"/>
              </a:tabLst>
            </a:pPr>
            <a:r>
              <a:rPr sz="1200" b="1" spc="-25" dirty="0">
                <a:solidFill>
                  <a:srgbClr val="2E73B4"/>
                </a:solidFill>
                <a:latin typeface="Arial"/>
                <a:cs typeface="Arial"/>
              </a:rPr>
              <a:t>VI.</a:t>
            </a:r>
            <a:r>
              <a:rPr sz="1200" b="1" dirty="0">
                <a:solidFill>
                  <a:srgbClr val="2E73B4"/>
                </a:solidFill>
                <a:latin typeface="Arial"/>
                <a:cs typeface="Arial"/>
              </a:rPr>
              <a:t>	Bank</a:t>
            </a:r>
            <a:r>
              <a:rPr sz="1200" b="1" spc="-25" dirty="0">
                <a:solidFill>
                  <a:srgbClr val="2E73B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E73B4"/>
                </a:solidFill>
                <a:latin typeface="Arial"/>
                <a:cs typeface="Arial"/>
              </a:rPr>
              <a:t>account</a:t>
            </a:r>
            <a:r>
              <a:rPr sz="1200" b="1" spc="-30" dirty="0">
                <a:solidFill>
                  <a:srgbClr val="2E73B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E73B4"/>
                </a:solidFill>
                <a:latin typeface="Arial"/>
                <a:cs typeface="Arial"/>
              </a:rPr>
              <a:t>settings.</a:t>
            </a:r>
            <a:endParaRPr sz="1200">
              <a:latin typeface="Arial"/>
              <a:cs typeface="Arial"/>
            </a:endParaRPr>
          </a:p>
          <a:p>
            <a:pPr marL="469265" marR="5080">
              <a:lnSpc>
                <a:spcPts val="115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Provided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account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numbers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(more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possible)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available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 selection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new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claim.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138F2BD-2E81-94DD-E4A6-E3DF0826AD23}"/>
              </a:ext>
            </a:extLst>
          </p:cNvPr>
          <p:cNvSpPr txBox="1"/>
          <p:nvPr/>
        </p:nvSpPr>
        <p:spPr>
          <a:xfrm>
            <a:off x="1392427" y="2739647"/>
            <a:ext cx="5377180" cy="6146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5700"/>
              </a:lnSpc>
              <a:spcBef>
                <a:spcPts val="145"/>
              </a:spcBef>
            </a:pPr>
            <a:r>
              <a:rPr sz="1000" dirty="0">
                <a:latin typeface="Arial"/>
                <a:cs typeface="Arial"/>
              </a:rPr>
              <a:t>It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possible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select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 number 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one 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accounts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 default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for </a:t>
            </a:r>
            <a:r>
              <a:rPr sz="1000" dirty="0">
                <a:latin typeface="Arial"/>
                <a:cs typeface="Arial"/>
              </a:rPr>
              <a:t>compensation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payments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new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field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account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number </a:t>
            </a:r>
            <a:r>
              <a:rPr sz="1000" spc="-20" dirty="0">
                <a:latin typeface="Arial"/>
                <a:cs typeface="Arial"/>
              </a:rPr>
              <a:t>will </a:t>
            </a:r>
            <a:r>
              <a:rPr sz="1000" dirty="0">
                <a:latin typeface="Arial"/>
                <a:cs typeface="Arial"/>
              </a:rPr>
              <a:t>already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completed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account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number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(but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possibility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another </a:t>
            </a:r>
            <a:r>
              <a:rPr sz="1000" dirty="0">
                <a:latin typeface="Arial"/>
                <a:cs typeface="Arial"/>
              </a:rPr>
              <a:t>account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number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list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accounts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listed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this </a:t>
            </a:r>
            <a:r>
              <a:rPr sz="1000" spc="-10" dirty="0">
                <a:latin typeface="Arial"/>
                <a:cs typeface="Arial"/>
              </a:rPr>
              <a:t>place).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4457747-F104-45CB-3B5B-91FF5B90E879}"/>
              </a:ext>
            </a:extLst>
          </p:cNvPr>
          <p:cNvSpPr txBox="1"/>
          <p:nvPr/>
        </p:nvSpPr>
        <p:spPr>
          <a:xfrm>
            <a:off x="935227" y="5927853"/>
            <a:ext cx="25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2E73B4"/>
                </a:solidFill>
                <a:latin typeface="Arial"/>
                <a:cs typeface="Arial"/>
              </a:rPr>
              <a:t>VII.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5DA967E-B840-ED43-9247-EF22171CB758}"/>
              </a:ext>
            </a:extLst>
          </p:cNvPr>
          <p:cNvSpPr txBox="1"/>
          <p:nvPr/>
        </p:nvSpPr>
        <p:spPr>
          <a:xfrm>
            <a:off x="1392427" y="5918672"/>
            <a:ext cx="4768215" cy="37719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Manuals.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This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where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support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materials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users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related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process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0" dirty="0">
                <a:latin typeface="Arial"/>
                <a:cs typeface="Arial"/>
              </a:rPr>
              <a:t> located.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B074D6B9-B215-D4CA-D6D4-086989273848}"/>
              </a:ext>
            </a:extLst>
          </p:cNvPr>
          <p:cNvGrpSpPr/>
          <p:nvPr/>
        </p:nvGrpSpPr>
        <p:grpSpPr>
          <a:xfrm>
            <a:off x="1709927" y="3441186"/>
            <a:ext cx="4666615" cy="1811020"/>
            <a:chOff x="1709927" y="3441186"/>
            <a:chExt cx="4666615" cy="181102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BB3C0F97-E5AC-C0F3-93F1-12FEBC37CB2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9927" y="3441186"/>
              <a:ext cx="4666488" cy="1810512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24281476-14AB-89B2-1148-60B5778C8DC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6795" y="3534150"/>
              <a:ext cx="4495800" cy="1630680"/>
            </a:xfrm>
            <a:prstGeom prst="rect">
              <a:avLst/>
            </a:prstGeom>
          </p:spPr>
        </p:pic>
      </p:grpSp>
      <p:grpSp>
        <p:nvGrpSpPr>
          <p:cNvPr id="9" name="object 9">
            <a:extLst>
              <a:ext uri="{FF2B5EF4-FFF2-40B4-BE49-F238E27FC236}">
                <a16:creationId xmlns:a16="http://schemas.microsoft.com/office/drawing/2014/main" id="{7C65BF15-D5D1-BC43-E049-506E8558FA40}"/>
              </a:ext>
            </a:extLst>
          </p:cNvPr>
          <p:cNvGrpSpPr/>
          <p:nvPr/>
        </p:nvGrpSpPr>
        <p:grpSpPr>
          <a:xfrm>
            <a:off x="1569719" y="1734306"/>
            <a:ext cx="4563110" cy="905510"/>
            <a:chOff x="1569719" y="1734306"/>
            <a:chExt cx="4563110" cy="905510"/>
          </a:xfrm>
        </p:grpSpPr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D43496CB-7856-EF5C-226E-29C0E588A37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9719" y="1734306"/>
              <a:ext cx="4562856" cy="905255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A1AA07E8-97E7-318E-9DEF-427E117363B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8111" y="1830318"/>
              <a:ext cx="4387595" cy="720851"/>
            </a:xfrm>
            <a:prstGeom prst="rect">
              <a:avLst/>
            </a:prstGeom>
          </p:spPr>
        </p:pic>
      </p:grp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EC12E046-6ADD-F122-3302-53E1528176AB}"/>
              </a:ext>
            </a:extLst>
          </p:cNvPr>
          <p:cNvGrpSpPr/>
          <p:nvPr/>
        </p:nvGrpSpPr>
        <p:grpSpPr>
          <a:xfrm>
            <a:off x="1499616" y="6443466"/>
            <a:ext cx="4551045" cy="871855"/>
            <a:chOff x="1499616" y="6443466"/>
            <a:chExt cx="4551045" cy="871855"/>
          </a:xfrm>
        </p:grpSpPr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A02A9224-758A-8721-A74D-C83067D42B0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9616" y="6443466"/>
              <a:ext cx="4550664" cy="871727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90949E27-952B-8EE3-5EC0-4ADC12D1D5E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1432" y="6499854"/>
              <a:ext cx="4450080" cy="763524"/>
            </a:xfrm>
            <a:prstGeom prst="rect">
              <a:avLst/>
            </a:prstGeom>
          </p:spPr>
        </p:pic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B0E3D991-C723-254E-4672-3B968009F42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007097" y="9906937"/>
            <a:ext cx="769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495AF"/>
                </a:solidFill>
              </a:rPr>
              <a:t>Page</a:t>
            </a:r>
            <a:r>
              <a:rPr spc="-15" dirty="0">
                <a:solidFill>
                  <a:srgbClr val="8495AF"/>
                </a:solidFill>
              </a:rPr>
              <a:t> </a:t>
            </a:r>
            <a:r>
              <a:rPr dirty="0"/>
              <a:t>11</a:t>
            </a:r>
            <a:r>
              <a:rPr spc="-10" dirty="0"/>
              <a:t> </a:t>
            </a:r>
            <a:r>
              <a:rPr dirty="0"/>
              <a:t>|</a:t>
            </a:r>
            <a:r>
              <a:rPr spc="-25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128309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14F6778F-E566-EF9D-5430-7DEE9B6925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553" y="885949"/>
            <a:ext cx="2322576" cy="902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01AB0861-AE83-1946-A3A0-A87CD8FC2B97}"/>
              </a:ext>
            </a:extLst>
          </p:cNvPr>
          <p:cNvSpPr txBox="1"/>
          <p:nvPr/>
        </p:nvSpPr>
        <p:spPr>
          <a:xfrm>
            <a:off x="935227" y="168656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E73B4"/>
                </a:solidFill>
                <a:latin typeface="Arial"/>
                <a:cs typeface="Arial"/>
              </a:rPr>
              <a:t>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A82B3EB-B523-1CCF-689B-0C2FC43C03DE}"/>
              </a:ext>
            </a:extLst>
          </p:cNvPr>
          <p:cNvSpPr txBox="1"/>
          <p:nvPr/>
        </p:nvSpPr>
        <p:spPr>
          <a:xfrm>
            <a:off x="1392427" y="1686563"/>
            <a:ext cx="2974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Filing</a:t>
            </a: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2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new</a:t>
            </a:r>
            <a:r>
              <a:rPr sz="12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transport</a:t>
            </a:r>
            <a:r>
              <a:rPr sz="12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claim</a:t>
            </a:r>
            <a:r>
              <a:rPr sz="12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via</a:t>
            </a: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myClaim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0F58915-986A-B5F9-AF15-F517BEC7B4D0}"/>
              </a:ext>
            </a:extLst>
          </p:cNvPr>
          <p:cNvSpPr txBox="1"/>
          <p:nvPr/>
        </p:nvSpPr>
        <p:spPr>
          <a:xfrm>
            <a:off x="1156207" y="6083301"/>
            <a:ext cx="3588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006FC0"/>
                </a:solidFill>
                <a:latin typeface="Arial"/>
                <a:cs typeface="Arial"/>
              </a:rPr>
              <a:t>Step</a:t>
            </a:r>
            <a:r>
              <a:rPr sz="1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After going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myClaim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module,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select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</a:t>
            </a:r>
            <a:r>
              <a:rPr sz="1000" i="1" dirty="0">
                <a:latin typeface="Arial"/>
                <a:cs typeface="Arial"/>
              </a:rPr>
              <a:t>File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a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”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5FFA4F8-4D3B-9C12-1964-4E1E1CC03313}"/>
              </a:ext>
            </a:extLst>
          </p:cNvPr>
          <p:cNvSpPr txBox="1"/>
          <p:nvPr/>
        </p:nvSpPr>
        <p:spPr>
          <a:xfrm>
            <a:off x="1156207" y="7456425"/>
            <a:ext cx="5599430" cy="4686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461645" marR="5080" indent="-449580">
              <a:lnSpc>
                <a:spcPts val="1150"/>
              </a:lnSpc>
              <a:spcBef>
                <a:spcPts val="175"/>
              </a:spcBef>
            </a:pPr>
            <a:r>
              <a:rPr sz="1000" b="1" dirty="0">
                <a:solidFill>
                  <a:srgbClr val="006FC0"/>
                </a:solidFill>
                <a:latin typeface="Arial"/>
                <a:cs typeface="Arial"/>
              </a:rPr>
              <a:t>Step</a:t>
            </a:r>
            <a:r>
              <a:rPr sz="10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Provide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Raben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shipment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number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concerning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reported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damage: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(15-</a:t>
            </a:r>
            <a:r>
              <a:rPr sz="1000" dirty="0">
                <a:latin typeface="Arial"/>
                <a:cs typeface="Arial"/>
              </a:rPr>
              <a:t>digit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number)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shipment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reference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number.</a:t>
            </a:r>
            <a:endParaRPr sz="1000">
              <a:latin typeface="Arial"/>
              <a:cs typeface="Arial"/>
            </a:endParaRPr>
          </a:p>
          <a:p>
            <a:pPr marL="461645">
              <a:lnSpc>
                <a:spcPts val="1110"/>
              </a:lnSpc>
            </a:pPr>
            <a:r>
              <a:rPr sz="1000" dirty="0">
                <a:latin typeface="Arial"/>
                <a:cs typeface="Arial"/>
              </a:rPr>
              <a:t>After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clicking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</a:t>
            </a:r>
            <a:r>
              <a:rPr sz="1000" i="1" dirty="0">
                <a:latin typeface="Arial"/>
                <a:cs typeface="Arial"/>
              </a:rPr>
              <a:t>Process</a:t>
            </a:r>
            <a:r>
              <a:rPr sz="1000" dirty="0">
                <a:latin typeface="Arial"/>
                <a:cs typeface="Arial"/>
              </a:rPr>
              <a:t>”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button,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shipment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database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searched.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AB70A7C1-F9C4-9987-A74D-16B834E87217}"/>
              </a:ext>
            </a:extLst>
          </p:cNvPr>
          <p:cNvGrpSpPr/>
          <p:nvPr/>
        </p:nvGrpSpPr>
        <p:grpSpPr>
          <a:xfrm>
            <a:off x="584085" y="1970564"/>
            <a:ext cx="6184900" cy="3723640"/>
            <a:chOff x="716089" y="2017770"/>
            <a:chExt cx="6184900" cy="372364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20DFD71A-1E70-A1E2-2C13-EE0C90E6088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6423" y="2017770"/>
              <a:ext cx="5794248" cy="2874263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D12E2FE4-F73B-E7ED-7B3A-C70D31B4341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1579" y="2121402"/>
              <a:ext cx="5583936" cy="2666999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5E0CA79-50EC-BFB0-111B-B53E911E5435}"/>
                </a:ext>
              </a:extLst>
            </p:cNvPr>
            <p:cNvSpPr/>
            <p:nvPr/>
          </p:nvSpPr>
          <p:spPr>
            <a:xfrm>
              <a:off x="720851" y="4992618"/>
              <a:ext cx="1821180" cy="744220"/>
            </a:xfrm>
            <a:custGeom>
              <a:avLst/>
              <a:gdLst/>
              <a:ahLst/>
              <a:cxnLst/>
              <a:rect l="l" t="t" r="r" b="b"/>
              <a:pathLst>
                <a:path w="1821180" h="744220">
                  <a:moveTo>
                    <a:pt x="0" y="743711"/>
                  </a:moveTo>
                  <a:lnTo>
                    <a:pt x="1821179" y="743711"/>
                  </a:lnTo>
                  <a:lnTo>
                    <a:pt x="1821179" y="0"/>
                  </a:lnTo>
                  <a:lnTo>
                    <a:pt x="0" y="0"/>
                  </a:lnTo>
                  <a:lnTo>
                    <a:pt x="0" y="74371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6B430355-60D0-038B-6643-99F6B5AA7F32}"/>
                </a:ext>
              </a:extLst>
            </p:cNvPr>
            <p:cNvSpPr/>
            <p:nvPr/>
          </p:nvSpPr>
          <p:spPr>
            <a:xfrm>
              <a:off x="1584960" y="4661910"/>
              <a:ext cx="97790" cy="291465"/>
            </a:xfrm>
            <a:custGeom>
              <a:avLst/>
              <a:gdLst/>
              <a:ahLst/>
              <a:cxnLst/>
              <a:rect l="l" t="t" r="r" b="b"/>
              <a:pathLst>
                <a:path w="97789" h="291464">
                  <a:moveTo>
                    <a:pt x="49425" y="17417"/>
                  </a:moveTo>
                  <a:lnTo>
                    <a:pt x="45475" y="24227"/>
                  </a:lnTo>
                  <a:lnTo>
                    <a:pt x="41148" y="291084"/>
                  </a:lnTo>
                  <a:lnTo>
                    <a:pt x="50292" y="291084"/>
                  </a:lnTo>
                  <a:lnTo>
                    <a:pt x="54577" y="26801"/>
                  </a:lnTo>
                  <a:lnTo>
                    <a:pt x="49425" y="17417"/>
                  </a:lnTo>
                  <a:close/>
                </a:path>
                <a:path w="97789" h="291464">
                  <a:moveTo>
                    <a:pt x="50292" y="0"/>
                  </a:moveTo>
                  <a:lnTo>
                    <a:pt x="0" y="82296"/>
                  </a:lnTo>
                  <a:lnTo>
                    <a:pt x="0" y="85344"/>
                  </a:lnTo>
                  <a:lnTo>
                    <a:pt x="1524" y="88392"/>
                  </a:lnTo>
                  <a:lnTo>
                    <a:pt x="6096" y="89916"/>
                  </a:lnTo>
                  <a:lnTo>
                    <a:pt x="9144" y="86868"/>
                  </a:lnTo>
                  <a:lnTo>
                    <a:pt x="45475" y="24227"/>
                  </a:lnTo>
                  <a:lnTo>
                    <a:pt x="45585" y="17417"/>
                  </a:lnTo>
                  <a:lnTo>
                    <a:pt x="45695" y="10668"/>
                  </a:lnTo>
                  <a:lnTo>
                    <a:pt x="45720" y="9144"/>
                  </a:lnTo>
                  <a:lnTo>
                    <a:pt x="55445" y="9144"/>
                  </a:lnTo>
                  <a:lnTo>
                    <a:pt x="50292" y="0"/>
                  </a:lnTo>
                  <a:close/>
                </a:path>
                <a:path w="97789" h="291464">
                  <a:moveTo>
                    <a:pt x="55445" y="9144"/>
                  </a:moveTo>
                  <a:lnTo>
                    <a:pt x="54864" y="9144"/>
                  </a:lnTo>
                  <a:lnTo>
                    <a:pt x="54839" y="10668"/>
                  </a:lnTo>
                  <a:lnTo>
                    <a:pt x="54729" y="17417"/>
                  </a:lnTo>
                  <a:lnTo>
                    <a:pt x="54619" y="24227"/>
                  </a:lnTo>
                  <a:lnTo>
                    <a:pt x="54577" y="26801"/>
                  </a:lnTo>
                  <a:lnTo>
                    <a:pt x="88392" y="88392"/>
                  </a:lnTo>
                  <a:lnTo>
                    <a:pt x="91440" y="89916"/>
                  </a:lnTo>
                  <a:lnTo>
                    <a:pt x="96012" y="89916"/>
                  </a:lnTo>
                  <a:lnTo>
                    <a:pt x="97536" y="86868"/>
                  </a:lnTo>
                  <a:lnTo>
                    <a:pt x="97536" y="83820"/>
                  </a:lnTo>
                  <a:lnTo>
                    <a:pt x="55445" y="9144"/>
                  </a:lnTo>
                  <a:close/>
                </a:path>
                <a:path w="97789" h="291464">
                  <a:moveTo>
                    <a:pt x="54839" y="10668"/>
                  </a:moveTo>
                  <a:lnTo>
                    <a:pt x="53340" y="10668"/>
                  </a:lnTo>
                  <a:lnTo>
                    <a:pt x="49425" y="17417"/>
                  </a:lnTo>
                  <a:lnTo>
                    <a:pt x="54577" y="26801"/>
                  </a:lnTo>
                  <a:lnTo>
                    <a:pt x="54619" y="24227"/>
                  </a:lnTo>
                  <a:lnTo>
                    <a:pt x="54729" y="17417"/>
                  </a:lnTo>
                  <a:lnTo>
                    <a:pt x="54839" y="10668"/>
                  </a:lnTo>
                  <a:close/>
                </a:path>
                <a:path w="97789" h="291464">
                  <a:moveTo>
                    <a:pt x="45720" y="10668"/>
                  </a:moveTo>
                  <a:lnTo>
                    <a:pt x="45585" y="17417"/>
                  </a:lnTo>
                  <a:lnTo>
                    <a:pt x="45475" y="24227"/>
                  </a:lnTo>
                  <a:lnTo>
                    <a:pt x="49425" y="17417"/>
                  </a:lnTo>
                  <a:lnTo>
                    <a:pt x="45720" y="10668"/>
                  </a:lnTo>
                  <a:close/>
                </a:path>
                <a:path w="97789" h="291464">
                  <a:moveTo>
                    <a:pt x="54864" y="9144"/>
                  </a:moveTo>
                  <a:lnTo>
                    <a:pt x="45720" y="9144"/>
                  </a:lnTo>
                  <a:lnTo>
                    <a:pt x="45720" y="10668"/>
                  </a:lnTo>
                  <a:lnTo>
                    <a:pt x="49425" y="17417"/>
                  </a:lnTo>
                  <a:lnTo>
                    <a:pt x="53340" y="10668"/>
                  </a:lnTo>
                  <a:lnTo>
                    <a:pt x="54839" y="10668"/>
                  </a:lnTo>
                  <a:lnTo>
                    <a:pt x="54864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E1149A43-EBA1-246A-09D5-D298B78CE258}"/>
              </a:ext>
            </a:extLst>
          </p:cNvPr>
          <p:cNvGrpSpPr/>
          <p:nvPr/>
        </p:nvGrpSpPr>
        <p:grpSpPr>
          <a:xfrm>
            <a:off x="777240" y="8092181"/>
            <a:ext cx="6108700" cy="1771650"/>
            <a:chOff x="777240" y="8092181"/>
            <a:chExt cx="6108700" cy="177165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4920DE3C-F9B4-6A8D-E2CB-FA8F64F8E164}"/>
                </a:ext>
              </a:extLst>
            </p:cNvPr>
            <p:cNvSpPr/>
            <p:nvPr/>
          </p:nvSpPr>
          <p:spPr>
            <a:xfrm>
              <a:off x="952499" y="8098531"/>
              <a:ext cx="330835" cy="273050"/>
            </a:xfrm>
            <a:custGeom>
              <a:avLst/>
              <a:gdLst/>
              <a:ahLst/>
              <a:cxnLst/>
              <a:rect l="l" t="t" r="r" b="b"/>
              <a:pathLst>
                <a:path w="330834" h="273050">
                  <a:moveTo>
                    <a:pt x="248411" y="0"/>
                  </a:moveTo>
                  <a:lnTo>
                    <a:pt x="83819" y="0"/>
                  </a:lnTo>
                  <a:lnTo>
                    <a:pt x="83819" y="135635"/>
                  </a:lnTo>
                  <a:lnTo>
                    <a:pt x="0" y="135635"/>
                  </a:lnTo>
                  <a:lnTo>
                    <a:pt x="166115" y="272795"/>
                  </a:lnTo>
                  <a:lnTo>
                    <a:pt x="330707" y="135635"/>
                  </a:lnTo>
                  <a:lnTo>
                    <a:pt x="248411" y="135635"/>
                  </a:lnTo>
                  <a:lnTo>
                    <a:pt x="24841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678A91A-47E4-2DEC-1812-273DC59629CA}"/>
                </a:ext>
              </a:extLst>
            </p:cNvPr>
            <p:cNvSpPr/>
            <p:nvPr/>
          </p:nvSpPr>
          <p:spPr>
            <a:xfrm>
              <a:off x="952499" y="8098531"/>
              <a:ext cx="330835" cy="273050"/>
            </a:xfrm>
            <a:custGeom>
              <a:avLst/>
              <a:gdLst/>
              <a:ahLst/>
              <a:cxnLst/>
              <a:rect l="l" t="t" r="r" b="b"/>
              <a:pathLst>
                <a:path w="330834" h="273050">
                  <a:moveTo>
                    <a:pt x="0" y="135635"/>
                  </a:moveTo>
                  <a:lnTo>
                    <a:pt x="83819" y="135635"/>
                  </a:lnTo>
                  <a:lnTo>
                    <a:pt x="83819" y="0"/>
                  </a:lnTo>
                  <a:lnTo>
                    <a:pt x="248411" y="0"/>
                  </a:lnTo>
                  <a:lnTo>
                    <a:pt x="248411" y="135635"/>
                  </a:lnTo>
                  <a:lnTo>
                    <a:pt x="330707" y="135635"/>
                  </a:lnTo>
                  <a:lnTo>
                    <a:pt x="166115" y="272795"/>
                  </a:lnTo>
                  <a:lnTo>
                    <a:pt x="0" y="135635"/>
                  </a:lnTo>
                  <a:close/>
                </a:path>
              </a:pathLst>
            </a:custGeom>
            <a:ln w="126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A152456-5AC3-5A60-BABC-5A413DEF6CDE}"/>
                </a:ext>
              </a:extLst>
            </p:cNvPr>
            <p:cNvSpPr/>
            <p:nvPr/>
          </p:nvSpPr>
          <p:spPr>
            <a:xfrm>
              <a:off x="4884419" y="8098531"/>
              <a:ext cx="363220" cy="279400"/>
            </a:xfrm>
            <a:custGeom>
              <a:avLst/>
              <a:gdLst/>
              <a:ahLst/>
              <a:cxnLst/>
              <a:rect l="l" t="t" r="r" b="b"/>
              <a:pathLst>
                <a:path w="363220" h="279400">
                  <a:moveTo>
                    <a:pt x="271271" y="0"/>
                  </a:moveTo>
                  <a:lnTo>
                    <a:pt x="89915" y="0"/>
                  </a:lnTo>
                  <a:lnTo>
                    <a:pt x="89915" y="140207"/>
                  </a:lnTo>
                  <a:lnTo>
                    <a:pt x="0" y="140207"/>
                  </a:lnTo>
                  <a:lnTo>
                    <a:pt x="181355" y="278891"/>
                  </a:lnTo>
                  <a:lnTo>
                    <a:pt x="362711" y="140207"/>
                  </a:lnTo>
                  <a:lnTo>
                    <a:pt x="271271" y="140207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C110B4C-D4E7-53D2-2908-329A53C2E1D6}"/>
                </a:ext>
              </a:extLst>
            </p:cNvPr>
            <p:cNvSpPr/>
            <p:nvPr/>
          </p:nvSpPr>
          <p:spPr>
            <a:xfrm>
              <a:off x="4884419" y="8098531"/>
              <a:ext cx="363220" cy="279400"/>
            </a:xfrm>
            <a:custGeom>
              <a:avLst/>
              <a:gdLst/>
              <a:ahLst/>
              <a:cxnLst/>
              <a:rect l="l" t="t" r="r" b="b"/>
              <a:pathLst>
                <a:path w="363220" h="279400">
                  <a:moveTo>
                    <a:pt x="0" y="140207"/>
                  </a:moveTo>
                  <a:lnTo>
                    <a:pt x="89915" y="140207"/>
                  </a:lnTo>
                  <a:lnTo>
                    <a:pt x="89915" y="0"/>
                  </a:lnTo>
                  <a:lnTo>
                    <a:pt x="271271" y="0"/>
                  </a:lnTo>
                  <a:lnTo>
                    <a:pt x="271271" y="140207"/>
                  </a:lnTo>
                  <a:lnTo>
                    <a:pt x="362711" y="140207"/>
                  </a:lnTo>
                  <a:lnTo>
                    <a:pt x="181355" y="278891"/>
                  </a:lnTo>
                  <a:lnTo>
                    <a:pt x="0" y="140207"/>
                  </a:lnTo>
                  <a:close/>
                </a:path>
              </a:pathLst>
            </a:custGeom>
            <a:ln w="126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6FCB1E30-DFF3-7659-8685-B12693C6126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240" y="8375899"/>
              <a:ext cx="3069336" cy="1484375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0896B676-7A28-64F1-DFAB-737735BEB16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7532" y="8441432"/>
              <a:ext cx="2968751" cy="1367028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38C53A77-C634-EF09-E182-4C43F8F0734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0104" y="8397236"/>
              <a:ext cx="3005328" cy="1466088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25F94E22-71CC-4B32-98ED-79265744560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1919" y="8453624"/>
              <a:ext cx="2900171" cy="1357883"/>
            </a:xfrm>
            <a:prstGeom prst="rect">
              <a:avLst/>
            </a:prstGeom>
          </p:spPr>
        </p:pic>
      </p:grpSp>
      <p:sp>
        <p:nvSpPr>
          <p:cNvPr id="21" name="object 21">
            <a:extLst>
              <a:ext uri="{FF2B5EF4-FFF2-40B4-BE49-F238E27FC236}">
                <a16:creationId xmlns:a16="http://schemas.microsoft.com/office/drawing/2014/main" id="{627D91C3-F173-F87F-4B5A-3F9E8916AA2F}"/>
              </a:ext>
            </a:extLst>
          </p:cNvPr>
          <p:cNvSpPr txBox="1"/>
          <p:nvPr/>
        </p:nvSpPr>
        <p:spPr>
          <a:xfrm>
            <a:off x="725614" y="5168902"/>
            <a:ext cx="1835785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myTrack&amp;Trace</a:t>
            </a:r>
            <a:endParaRPr sz="1200">
              <a:latin typeface="Calibri"/>
              <a:cs typeface="Calibri"/>
            </a:endParaRPr>
          </a:p>
          <a:p>
            <a:pPr marL="151765" indent="-62230">
              <a:lnSpc>
                <a:spcPts val="940"/>
              </a:lnSpc>
              <a:spcBef>
                <a:spcPts val="25"/>
              </a:spcBef>
              <a:buChar char="-"/>
              <a:tabLst>
                <a:tab pos="151765" algn="l"/>
                <a:tab pos="842010" algn="l"/>
              </a:tabLst>
            </a:pPr>
            <a:r>
              <a:rPr sz="800" spc="-10" dirty="0">
                <a:latin typeface="Arial"/>
                <a:cs typeface="Arial"/>
              </a:rPr>
              <a:t>shipments</a:t>
            </a:r>
            <a:r>
              <a:rPr sz="800" dirty="0">
                <a:latin typeface="Arial"/>
                <a:cs typeface="Arial"/>
              </a:rPr>
              <a:t>	-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warehouse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orders</a:t>
            </a:r>
            <a:endParaRPr sz="800">
              <a:latin typeface="Arial"/>
              <a:cs typeface="Arial"/>
            </a:endParaRPr>
          </a:p>
          <a:p>
            <a:pPr marL="151765" indent="-62230">
              <a:lnSpc>
                <a:spcPts val="940"/>
              </a:lnSpc>
              <a:buChar char="-"/>
              <a:tabLst>
                <a:tab pos="151765" algn="l"/>
                <a:tab pos="848360" algn="l"/>
              </a:tabLst>
            </a:pPr>
            <a:r>
              <a:rPr sz="800" spc="-10" dirty="0">
                <a:latin typeface="Arial"/>
                <a:cs typeface="Arial"/>
              </a:rPr>
              <a:t>documents</a:t>
            </a:r>
            <a:r>
              <a:rPr sz="800" dirty="0">
                <a:latin typeface="Arial"/>
                <a:cs typeface="Arial"/>
              </a:rPr>
              <a:t>	-</a:t>
            </a:r>
            <a:r>
              <a:rPr sz="800" spc="-10" dirty="0">
                <a:latin typeface="Arial"/>
                <a:cs typeface="Arial"/>
              </a:rPr>
              <a:t> invoices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2" name="object 22">
            <a:extLst>
              <a:ext uri="{FF2B5EF4-FFF2-40B4-BE49-F238E27FC236}">
                <a16:creationId xmlns:a16="http://schemas.microsoft.com/office/drawing/2014/main" id="{DA89800A-769B-81D8-937C-9B7807B3EF4E}"/>
              </a:ext>
            </a:extLst>
          </p:cNvPr>
          <p:cNvGrpSpPr/>
          <p:nvPr/>
        </p:nvGrpSpPr>
        <p:grpSpPr>
          <a:xfrm>
            <a:off x="4177093" y="4678674"/>
            <a:ext cx="1477645" cy="1059815"/>
            <a:chOff x="4177093" y="4678674"/>
            <a:chExt cx="1477645" cy="1059815"/>
          </a:xfrm>
        </p:grpSpPr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0EC22B8C-3C30-8DE1-E80B-9B9745A09057}"/>
                </a:ext>
              </a:extLst>
            </p:cNvPr>
            <p:cNvSpPr/>
            <p:nvPr/>
          </p:nvSpPr>
          <p:spPr>
            <a:xfrm>
              <a:off x="4181855" y="4989571"/>
              <a:ext cx="1468120" cy="744220"/>
            </a:xfrm>
            <a:custGeom>
              <a:avLst/>
              <a:gdLst/>
              <a:ahLst/>
              <a:cxnLst/>
              <a:rect l="l" t="t" r="r" b="b"/>
              <a:pathLst>
                <a:path w="1468120" h="744220">
                  <a:moveTo>
                    <a:pt x="0" y="743711"/>
                  </a:moveTo>
                  <a:lnTo>
                    <a:pt x="1467611" y="743711"/>
                  </a:lnTo>
                  <a:lnTo>
                    <a:pt x="1467611" y="0"/>
                  </a:lnTo>
                  <a:lnTo>
                    <a:pt x="0" y="0"/>
                  </a:lnTo>
                  <a:lnTo>
                    <a:pt x="0" y="74371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E8FF5E4D-41C9-252D-96B2-4450D4A5EA9B}"/>
                </a:ext>
              </a:extLst>
            </p:cNvPr>
            <p:cNvSpPr/>
            <p:nvPr/>
          </p:nvSpPr>
          <p:spPr>
            <a:xfrm>
              <a:off x="4818888" y="4678674"/>
              <a:ext cx="97790" cy="264160"/>
            </a:xfrm>
            <a:custGeom>
              <a:avLst/>
              <a:gdLst/>
              <a:ahLst/>
              <a:cxnLst/>
              <a:rect l="l" t="t" r="r" b="b"/>
              <a:pathLst>
                <a:path w="97789" h="264160">
                  <a:moveTo>
                    <a:pt x="50168" y="19861"/>
                  </a:moveTo>
                  <a:lnTo>
                    <a:pt x="45385" y="27674"/>
                  </a:lnTo>
                  <a:lnTo>
                    <a:pt x="41148" y="262128"/>
                  </a:lnTo>
                  <a:lnTo>
                    <a:pt x="50292" y="263652"/>
                  </a:lnTo>
                  <a:lnTo>
                    <a:pt x="54531" y="27674"/>
                  </a:lnTo>
                  <a:lnTo>
                    <a:pt x="54536" y="27392"/>
                  </a:lnTo>
                  <a:lnTo>
                    <a:pt x="50168" y="19861"/>
                  </a:lnTo>
                  <a:close/>
                </a:path>
                <a:path w="97789" h="264160">
                  <a:moveTo>
                    <a:pt x="55445" y="9144"/>
                  </a:moveTo>
                  <a:lnTo>
                    <a:pt x="54864" y="9144"/>
                  </a:lnTo>
                  <a:lnTo>
                    <a:pt x="54536" y="27392"/>
                  </a:lnTo>
                  <a:lnTo>
                    <a:pt x="89916" y="88392"/>
                  </a:lnTo>
                  <a:lnTo>
                    <a:pt x="91440" y="91440"/>
                  </a:lnTo>
                  <a:lnTo>
                    <a:pt x="96012" y="91440"/>
                  </a:lnTo>
                  <a:lnTo>
                    <a:pt x="97536" y="88392"/>
                  </a:lnTo>
                  <a:lnTo>
                    <a:pt x="97536" y="83820"/>
                  </a:lnTo>
                  <a:lnTo>
                    <a:pt x="55445" y="9144"/>
                  </a:lnTo>
                  <a:close/>
                </a:path>
                <a:path w="97789" h="264160">
                  <a:moveTo>
                    <a:pt x="50292" y="0"/>
                  </a:moveTo>
                  <a:lnTo>
                    <a:pt x="0" y="82296"/>
                  </a:lnTo>
                  <a:lnTo>
                    <a:pt x="0" y="86868"/>
                  </a:lnTo>
                  <a:lnTo>
                    <a:pt x="1524" y="89916"/>
                  </a:lnTo>
                  <a:lnTo>
                    <a:pt x="6096" y="89916"/>
                  </a:lnTo>
                  <a:lnTo>
                    <a:pt x="9144" y="86868"/>
                  </a:lnTo>
                  <a:lnTo>
                    <a:pt x="45385" y="27674"/>
                  </a:lnTo>
                  <a:lnTo>
                    <a:pt x="45663" y="12284"/>
                  </a:lnTo>
                  <a:lnTo>
                    <a:pt x="45720" y="9144"/>
                  </a:lnTo>
                  <a:lnTo>
                    <a:pt x="55445" y="9144"/>
                  </a:lnTo>
                  <a:lnTo>
                    <a:pt x="50292" y="0"/>
                  </a:lnTo>
                  <a:close/>
                </a:path>
                <a:path w="97789" h="264160">
                  <a:moveTo>
                    <a:pt x="45773" y="12284"/>
                  </a:moveTo>
                  <a:lnTo>
                    <a:pt x="45526" y="19861"/>
                  </a:lnTo>
                  <a:lnTo>
                    <a:pt x="45390" y="27392"/>
                  </a:lnTo>
                  <a:lnTo>
                    <a:pt x="45385" y="27674"/>
                  </a:lnTo>
                  <a:lnTo>
                    <a:pt x="50168" y="19861"/>
                  </a:lnTo>
                  <a:lnTo>
                    <a:pt x="45773" y="12284"/>
                  </a:lnTo>
                  <a:close/>
                </a:path>
                <a:path w="97789" h="264160">
                  <a:moveTo>
                    <a:pt x="54807" y="12284"/>
                  </a:moveTo>
                  <a:lnTo>
                    <a:pt x="50168" y="19861"/>
                  </a:lnTo>
                  <a:lnTo>
                    <a:pt x="54536" y="27392"/>
                  </a:lnTo>
                  <a:lnTo>
                    <a:pt x="54807" y="12284"/>
                  </a:lnTo>
                  <a:close/>
                </a:path>
                <a:path w="97789" h="264160">
                  <a:moveTo>
                    <a:pt x="54864" y="9144"/>
                  </a:moveTo>
                  <a:lnTo>
                    <a:pt x="45720" y="9144"/>
                  </a:lnTo>
                  <a:lnTo>
                    <a:pt x="45773" y="12284"/>
                  </a:lnTo>
                  <a:lnTo>
                    <a:pt x="50168" y="19861"/>
                  </a:lnTo>
                  <a:lnTo>
                    <a:pt x="54807" y="12284"/>
                  </a:lnTo>
                  <a:lnTo>
                    <a:pt x="54864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>
            <a:extLst>
              <a:ext uri="{FF2B5EF4-FFF2-40B4-BE49-F238E27FC236}">
                <a16:creationId xmlns:a16="http://schemas.microsoft.com/office/drawing/2014/main" id="{6FFEAC04-95E1-9549-DF58-6E873D981235}"/>
              </a:ext>
            </a:extLst>
          </p:cNvPr>
          <p:cNvSpPr txBox="1"/>
          <p:nvPr/>
        </p:nvSpPr>
        <p:spPr>
          <a:xfrm>
            <a:off x="4265166" y="5190238"/>
            <a:ext cx="748665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myOrder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latin typeface="Arial"/>
                <a:cs typeface="Arial"/>
              </a:rPr>
              <a:t>–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placing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orders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6" name="object 26">
            <a:extLst>
              <a:ext uri="{FF2B5EF4-FFF2-40B4-BE49-F238E27FC236}">
                <a16:creationId xmlns:a16="http://schemas.microsoft.com/office/drawing/2014/main" id="{4CA00131-A958-F969-E8D4-FA5595C5C175}"/>
              </a:ext>
            </a:extLst>
          </p:cNvPr>
          <p:cNvGrpSpPr/>
          <p:nvPr/>
        </p:nvGrpSpPr>
        <p:grpSpPr>
          <a:xfrm>
            <a:off x="5687377" y="4675626"/>
            <a:ext cx="1501775" cy="1064260"/>
            <a:chOff x="5687377" y="4675626"/>
            <a:chExt cx="1501775" cy="1064260"/>
          </a:xfrm>
        </p:grpSpPr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63564FC8-549E-9D11-4F8D-8E6B9AD654D4}"/>
                </a:ext>
              </a:extLst>
            </p:cNvPr>
            <p:cNvSpPr/>
            <p:nvPr/>
          </p:nvSpPr>
          <p:spPr>
            <a:xfrm>
              <a:off x="5692139" y="4981950"/>
              <a:ext cx="1492250" cy="753110"/>
            </a:xfrm>
            <a:custGeom>
              <a:avLst/>
              <a:gdLst/>
              <a:ahLst/>
              <a:cxnLst/>
              <a:rect l="l" t="t" r="r" b="b"/>
              <a:pathLst>
                <a:path w="1492250" h="753110">
                  <a:moveTo>
                    <a:pt x="0" y="752855"/>
                  </a:moveTo>
                  <a:lnTo>
                    <a:pt x="1491995" y="752855"/>
                  </a:lnTo>
                  <a:lnTo>
                    <a:pt x="1491995" y="0"/>
                  </a:lnTo>
                  <a:lnTo>
                    <a:pt x="0" y="0"/>
                  </a:lnTo>
                  <a:lnTo>
                    <a:pt x="0" y="75285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3E236CCE-30D9-6837-221D-89A625DE20C0}"/>
                </a:ext>
              </a:extLst>
            </p:cNvPr>
            <p:cNvSpPr/>
            <p:nvPr/>
          </p:nvSpPr>
          <p:spPr>
            <a:xfrm>
              <a:off x="6332220" y="4675626"/>
              <a:ext cx="97790" cy="297180"/>
            </a:xfrm>
            <a:custGeom>
              <a:avLst/>
              <a:gdLst/>
              <a:ahLst/>
              <a:cxnLst/>
              <a:rect l="l" t="t" r="r" b="b"/>
              <a:pathLst>
                <a:path w="97789" h="297179">
                  <a:moveTo>
                    <a:pt x="48690" y="19941"/>
                  </a:moveTo>
                  <a:lnTo>
                    <a:pt x="44098" y="27594"/>
                  </a:lnTo>
                  <a:lnTo>
                    <a:pt x="42672" y="297180"/>
                  </a:lnTo>
                  <a:lnTo>
                    <a:pt x="51816" y="297180"/>
                  </a:lnTo>
                  <a:lnTo>
                    <a:pt x="53241" y="27787"/>
                  </a:lnTo>
                  <a:lnTo>
                    <a:pt x="53242" y="27594"/>
                  </a:lnTo>
                  <a:lnTo>
                    <a:pt x="48690" y="19941"/>
                  </a:lnTo>
                  <a:close/>
                </a:path>
                <a:path w="97789" h="297179">
                  <a:moveTo>
                    <a:pt x="54088" y="9144"/>
                  </a:moveTo>
                  <a:lnTo>
                    <a:pt x="53340" y="9144"/>
                  </a:lnTo>
                  <a:lnTo>
                    <a:pt x="53241" y="27787"/>
                  </a:lnTo>
                  <a:lnTo>
                    <a:pt x="88392" y="88392"/>
                  </a:lnTo>
                  <a:lnTo>
                    <a:pt x="91440" y="91440"/>
                  </a:lnTo>
                  <a:lnTo>
                    <a:pt x="94488" y="89916"/>
                  </a:lnTo>
                  <a:lnTo>
                    <a:pt x="97536" y="86868"/>
                  </a:lnTo>
                  <a:lnTo>
                    <a:pt x="97536" y="83820"/>
                  </a:lnTo>
                  <a:lnTo>
                    <a:pt x="54088" y="9144"/>
                  </a:lnTo>
                  <a:close/>
                </a:path>
                <a:path w="97789" h="297179">
                  <a:moveTo>
                    <a:pt x="48768" y="0"/>
                  </a:moveTo>
                  <a:lnTo>
                    <a:pt x="0" y="83820"/>
                  </a:lnTo>
                  <a:lnTo>
                    <a:pt x="0" y="86868"/>
                  </a:lnTo>
                  <a:lnTo>
                    <a:pt x="1524" y="89916"/>
                  </a:lnTo>
                  <a:lnTo>
                    <a:pt x="4572" y="89916"/>
                  </a:lnTo>
                  <a:lnTo>
                    <a:pt x="7620" y="88392"/>
                  </a:lnTo>
                  <a:lnTo>
                    <a:pt x="43982" y="27787"/>
                  </a:lnTo>
                  <a:lnTo>
                    <a:pt x="44098" y="27594"/>
                  </a:lnTo>
                  <a:lnTo>
                    <a:pt x="44196" y="9144"/>
                  </a:lnTo>
                  <a:lnTo>
                    <a:pt x="54088" y="9144"/>
                  </a:lnTo>
                  <a:lnTo>
                    <a:pt x="48768" y="0"/>
                  </a:lnTo>
                  <a:close/>
                </a:path>
                <a:path w="97789" h="297179">
                  <a:moveTo>
                    <a:pt x="44211" y="12219"/>
                  </a:moveTo>
                  <a:lnTo>
                    <a:pt x="44098" y="27594"/>
                  </a:lnTo>
                  <a:lnTo>
                    <a:pt x="48690" y="19941"/>
                  </a:lnTo>
                  <a:lnTo>
                    <a:pt x="44211" y="12219"/>
                  </a:lnTo>
                  <a:close/>
                </a:path>
                <a:path w="97789" h="297179">
                  <a:moveTo>
                    <a:pt x="53323" y="12219"/>
                  </a:moveTo>
                  <a:lnTo>
                    <a:pt x="48690" y="19941"/>
                  </a:lnTo>
                  <a:lnTo>
                    <a:pt x="53129" y="27594"/>
                  </a:lnTo>
                  <a:lnTo>
                    <a:pt x="53282" y="19941"/>
                  </a:lnTo>
                  <a:lnTo>
                    <a:pt x="53323" y="12219"/>
                  </a:lnTo>
                  <a:close/>
                </a:path>
                <a:path w="97789" h="297179">
                  <a:moveTo>
                    <a:pt x="53340" y="9144"/>
                  </a:moveTo>
                  <a:lnTo>
                    <a:pt x="44196" y="9144"/>
                  </a:lnTo>
                  <a:lnTo>
                    <a:pt x="44211" y="12219"/>
                  </a:lnTo>
                  <a:lnTo>
                    <a:pt x="48690" y="19941"/>
                  </a:lnTo>
                  <a:lnTo>
                    <a:pt x="53323" y="12219"/>
                  </a:lnTo>
                  <a:lnTo>
                    <a:pt x="53340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>
            <a:extLst>
              <a:ext uri="{FF2B5EF4-FFF2-40B4-BE49-F238E27FC236}">
                <a16:creationId xmlns:a16="http://schemas.microsoft.com/office/drawing/2014/main" id="{FD4590A8-035B-742C-39AB-5F0EA5CFD57E}"/>
              </a:ext>
            </a:extLst>
          </p:cNvPr>
          <p:cNvSpPr txBox="1"/>
          <p:nvPr/>
        </p:nvSpPr>
        <p:spPr>
          <a:xfrm>
            <a:off x="5773925" y="5185666"/>
            <a:ext cx="857250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myClaim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latin typeface="Arial"/>
                <a:cs typeface="Arial"/>
              </a:rPr>
              <a:t>-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list of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filed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claims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DE764827-CD6C-1388-DEB8-F14E2EB1ABC8}"/>
              </a:ext>
            </a:extLst>
          </p:cNvPr>
          <p:cNvGrpSpPr/>
          <p:nvPr/>
        </p:nvGrpSpPr>
        <p:grpSpPr>
          <a:xfrm>
            <a:off x="2584513" y="4648194"/>
            <a:ext cx="1546225" cy="1091565"/>
            <a:chOff x="2584513" y="4648194"/>
            <a:chExt cx="1546225" cy="1091565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DCBF3D92-26F4-6E40-E16A-870008EC54B1}"/>
                </a:ext>
              </a:extLst>
            </p:cNvPr>
            <p:cNvSpPr/>
            <p:nvPr/>
          </p:nvSpPr>
          <p:spPr>
            <a:xfrm>
              <a:off x="2589275" y="4981950"/>
              <a:ext cx="1536700" cy="753110"/>
            </a:xfrm>
            <a:custGeom>
              <a:avLst/>
              <a:gdLst/>
              <a:ahLst/>
              <a:cxnLst/>
              <a:rect l="l" t="t" r="r" b="b"/>
              <a:pathLst>
                <a:path w="1536700" h="753110">
                  <a:moveTo>
                    <a:pt x="0" y="752855"/>
                  </a:moveTo>
                  <a:lnTo>
                    <a:pt x="1536191" y="752855"/>
                  </a:lnTo>
                  <a:lnTo>
                    <a:pt x="1536191" y="0"/>
                  </a:lnTo>
                  <a:lnTo>
                    <a:pt x="0" y="0"/>
                  </a:lnTo>
                  <a:lnTo>
                    <a:pt x="0" y="75285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4BCDF1F5-101B-C45E-FDD9-5B3717FF97BE}"/>
                </a:ext>
              </a:extLst>
            </p:cNvPr>
            <p:cNvSpPr/>
            <p:nvPr/>
          </p:nvSpPr>
          <p:spPr>
            <a:xfrm>
              <a:off x="3259836" y="4648194"/>
              <a:ext cx="99060" cy="264160"/>
            </a:xfrm>
            <a:custGeom>
              <a:avLst/>
              <a:gdLst/>
              <a:ahLst/>
              <a:cxnLst/>
              <a:rect l="l" t="t" r="r" b="b"/>
              <a:pathLst>
                <a:path w="99060" h="264160">
                  <a:moveTo>
                    <a:pt x="49530" y="17236"/>
                  </a:moveTo>
                  <a:lnTo>
                    <a:pt x="44298" y="26256"/>
                  </a:lnTo>
                  <a:lnTo>
                    <a:pt x="44196" y="263652"/>
                  </a:lnTo>
                  <a:lnTo>
                    <a:pt x="53340" y="263652"/>
                  </a:lnTo>
                  <a:lnTo>
                    <a:pt x="54760" y="26433"/>
                  </a:lnTo>
                  <a:lnTo>
                    <a:pt x="54761" y="26256"/>
                  </a:lnTo>
                  <a:lnTo>
                    <a:pt x="49530" y="17236"/>
                  </a:lnTo>
                  <a:close/>
                </a:path>
                <a:path w="99060" h="264160">
                  <a:moveTo>
                    <a:pt x="48768" y="0"/>
                  </a:moveTo>
                  <a:lnTo>
                    <a:pt x="0" y="82296"/>
                  </a:lnTo>
                  <a:lnTo>
                    <a:pt x="0" y="85344"/>
                  </a:lnTo>
                  <a:lnTo>
                    <a:pt x="3048" y="88392"/>
                  </a:lnTo>
                  <a:lnTo>
                    <a:pt x="6096" y="89916"/>
                  </a:lnTo>
                  <a:lnTo>
                    <a:pt x="9144" y="86868"/>
                  </a:lnTo>
                  <a:lnTo>
                    <a:pt x="44196" y="26433"/>
                  </a:lnTo>
                  <a:lnTo>
                    <a:pt x="44196" y="9144"/>
                  </a:lnTo>
                  <a:lnTo>
                    <a:pt x="54186" y="9144"/>
                  </a:lnTo>
                  <a:lnTo>
                    <a:pt x="48768" y="0"/>
                  </a:lnTo>
                  <a:close/>
                </a:path>
                <a:path w="99060" h="264160">
                  <a:moveTo>
                    <a:pt x="54857" y="10275"/>
                  </a:moveTo>
                  <a:lnTo>
                    <a:pt x="54864" y="26433"/>
                  </a:lnTo>
                  <a:lnTo>
                    <a:pt x="89916" y="86868"/>
                  </a:lnTo>
                  <a:lnTo>
                    <a:pt x="92964" y="89916"/>
                  </a:lnTo>
                  <a:lnTo>
                    <a:pt x="96012" y="89916"/>
                  </a:lnTo>
                  <a:lnTo>
                    <a:pt x="99060" y="86868"/>
                  </a:lnTo>
                  <a:lnTo>
                    <a:pt x="97536" y="82296"/>
                  </a:lnTo>
                  <a:lnTo>
                    <a:pt x="54857" y="10275"/>
                  </a:lnTo>
                  <a:close/>
                </a:path>
                <a:path w="99060" h="264160">
                  <a:moveTo>
                    <a:pt x="54186" y="9144"/>
                  </a:moveTo>
                  <a:lnTo>
                    <a:pt x="44196" y="9144"/>
                  </a:lnTo>
                  <a:lnTo>
                    <a:pt x="44196" y="26256"/>
                  </a:lnTo>
                  <a:lnTo>
                    <a:pt x="49530" y="17236"/>
                  </a:lnTo>
                  <a:lnTo>
                    <a:pt x="45720" y="10668"/>
                  </a:lnTo>
                  <a:lnTo>
                    <a:pt x="54854" y="10668"/>
                  </a:lnTo>
                  <a:lnTo>
                    <a:pt x="54857" y="10275"/>
                  </a:lnTo>
                  <a:lnTo>
                    <a:pt x="54186" y="9144"/>
                  </a:lnTo>
                  <a:close/>
                </a:path>
                <a:path w="99060" h="264160">
                  <a:moveTo>
                    <a:pt x="54854" y="10668"/>
                  </a:moveTo>
                  <a:lnTo>
                    <a:pt x="53340" y="10668"/>
                  </a:lnTo>
                  <a:lnTo>
                    <a:pt x="49530" y="17236"/>
                  </a:lnTo>
                  <a:lnTo>
                    <a:pt x="54761" y="26256"/>
                  </a:lnTo>
                  <a:lnTo>
                    <a:pt x="54854" y="10668"/>
                  </a:lnTo>
                  <a:close/>
                </a:path>
                <a:path w="99060" h="264160">
                  <a:moveTo>
                    <a:pt x="53340" y="10668"/>
                  </a:moveTo>
                  <a:lnTo>
                    <a:pt x="45720" y="10668"/>
                  </a:lnTo>
                  <a:lnTo>
                    <a:pt x="49530" y="17236"/>
                  </a:lnTo>
                  <a:lnTo>
                    <a:pt x="53340" y="10668"/>
                  </a:lnTo>
                  <a:close/>
                </a:path>
                <a:path w="99060" h="264160">
                  <a:moveTo>
                    <a:pt x="54864" y="9144"/>
                  </a:moveTo>
                  <a:lnTo>
                    <a:pt x="54186" y="9144"/>
                  </a:lnTo>
                  <a:lnTo>
                    <a:pt x="54857" y="10275"/>
                  </a:lnTo>
                  <a:lnTo>
                    <a:pt x="54864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4AF12A90-683B-3365-3B81-93C7AAF675D8}"/>
              </a:ext>
            </a:extLst>
          </p:cNvPr>
          <p:cNvSpPr txBox="1"/>
          <p:nvPr/>
        </p:nvSpPr>
        <p:spPr>
          <a:xfrm>
            <a:off x="2570416" y="5127754"/>
            <a:ext cx="15506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mySlot</a:t>
            </a:r>
            <a:endParaRPr sz="1200">
              <a:latin typeface="Calibri"/>
              <a:cs typeface="Calibri"/>
            </a:endParaRPr>
          </a:p>
          <a:p>
            <a:pPr marL="426720" marR="465455" indent="-142240">
              <a:lnSpc>
                <a:spcPts val="919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-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advice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0" dirty="0">
                <a:latin typeface="Arial"/>
                <a:cs typeface="Arial"/>
              </a:rPr>
              <a:t> Raben warehouses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4" name="object 34">
            <a:extLst>
              <a:ext uri="{FF2B5EF4-FFF2-40B4-BE49-F238E27FC236}">
                <a16:creationId xmlns:a16="http://schemas.microsoft.com/office/drawing/2014/main" id="{DC4B1B2A-6E93-EB34-F983-8735EA56CA55}"/>
              </a:ext>
            </a:extLst>
          </p:cNvPr>
          <p:cNvGrpSpPr/>
          <p:nvPr/>
        </p:nvGrpSpPr>
        <p:grpSpPr>
          <a:xfrm>
            <a:off x="1405127" y="4309866"/>
            <a:ext cx="5916295" cy="2962910"/>
            <a:chOff x="1405127" y="4309866"/>
            <a:chExt cx="5916295" cy="2962910"/>
          </a:xfrm>
        </p:grpSpPr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EDABF1F7-D65D-69CA-8BC6-62BD7118E96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5127" y="6446515"/>
              <a:ext cx="4178808" cy="826007"/>
            </a:xfrm>
            <a:prstGeom prst="rect">
              <a:avLst/>
            </a:prstGeom>
          </p:spPr>
        </p:pic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6D58976B-900F-DCD5-08CC-87CCC129431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5419" y="6505950"/>
              <a:ext cx="4078224" cy="710184"/>
            </a:xfrm>
            <a:prstGeom prst="rect">
              <a:avLst/>
            </a:prstGeom>
          </p:spPr>
        </p:pic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88156FEF-ABB2-6E0C-E3F8-B9D88BEFB8D8}"/>
                </a:ext>
              </a:extLst>
            </p:cNvPr>
            <p:cNvSpPr/>
            <p:nvPr/>
          </p:nvSpPr>
          <p:spPr>
            <a:xfrm>
              <a:off x="4858512" y="4309866"/>
              <a:ext cx="2463165" cy="2280285"/>
            </a:xfrm>
            <a:custGeom>
              <a:avLst/>
              <a:gdLst/>
              <a:ahLst/>
              <a:cxnLst/>
              <a:rect l="l" t="t" r="r" b="b"/>
              <a:pathLst>
                <a:path w="2463165" h="2280284">
                  <a:moveTo>
                    <a:pt x="85344" y="2194560"/>
                  </a:moveTo>
                  <a:lnTo>
                    <a:pt x="0" y="2237232"/>
                  </a:lnTo>
                  <a:lnTo>
                    <a:pt x="85344" y="2279904"/>
                  </a:lnTo>
                  <a:lnTo>
                    <a:pt x="85344" y="2250948"/>
                  </a:lnTo>
                  <a:lnTo>
                    <a:pt x="70104" y="2250948"/>
                  </a:lnTo>
                  <a:lnTo>
                    <a:pt x="70104" y="2221992"/>
                  </a:lnTo>
                  <a:lnTo>
                    <a:pt x="85344" y="2221992"/>
                  </a:lnTo>
                  <a:lnTo>
                    <a:pt x="85344" y="2194560"/>
                  </a:lnTo>
                  <a:close/>
                </a:path>
                <a:path w="2463165" h="2280284">
                  <a:moveTo>
                    <a:pt x="85344" y="2221992"/>
                  </a:moveTo>
                  <a:lnTo>
                    <a:pt x="70104" y="2221992"/>
                  </a:lnTo>
                  <a:lnTo>
                    <a:pt x="70104" y="2250948"/>
                  </a:lnTo>
                  <a:lnTo>
                    <a:pt x="85344" y="2250948"/>
                  </a:lnTo>
                  <a:lnTo>
                    <a:pt x="85344" y="2221992"/>
                  </a:lnTo>
                  <a:close/>
                </a:path>
                <a:path w="2463165" h="2280284">
                  <a:moveTo>
                    <a:pt x="156972" y="2221992"/>
                  </a:moveTo>
                  <a:lnTo>
                    <a:pt x="85344" y="2221992"/>
                  </a:lnTo>
                  <a:lnTo>
                    <a:pt x="85344" y="2250948"/>
                  </a:lnTo>
                  <a:lnTo>
                    <a:pt x="156972" y="2250948"/>
                  </a:lnTo>
                  <a:lnTo>
                    <a:pt x="156972" y="2221992"/>
                  </a:lnTo>
                  <a:close/>
                </a:path>
                <a:path w="2463165" h="2280284">
                  <a:moveTo>
                    <a:pt x="271272" y="2221992"/>
                  </a:moveTo>
                  <a:lnTo>
                    <a:pt x="184404" y="2221992"/>
                  </a:lnTo>
                  <a:lnTo>
                    <a:pt x="184404" y="2250948"/>
                  </a:lnTo>
                  <a:lnTo>
                    <a:pt x="271272" y="2250948"/>
                  </a:lnTo>
                  <a:lnTo>
                    <a:pt x="271272" y="2221992"/>
                  </a:lnTo>
                  <a:close/>
                </a:path>
                <a:path w="2463165" h="2280284">
                  <a:moveTo>
                    <a:pt x="385572" y="2221992"/>
                  </a:moveTo>
                  <a:lnTo>
                    <a:pt x="298704" y="2221992"/>
                  </a:lnTo>
                  <a:lnTo>
                    <a:pt x="298704" y="2250948"/>
                  </a:lnTo>
                  <a:lnTo>
                    <a:pt x="385572" y="2250948"/>
                  </a:lnTo>
                  <a:lnTo>
                    <a:pt x="385572" y="2221992"/>
                  </a:lnTo>
                  <a:close/>
                </a:path>
                <a:path w="2463165" h="2280284">
                  <a:moveTo>
                    <a:pt x="499872" y="2221992"/>
                  </a:moveTo>
                  <a:lnTo>
                    <a:pt x="413004" y="2221992"/>
                  </a:lnTo>
                  <a:lnTo>
                    <a:pt x="413004" y="2250948"/>
                  </a:lnTo>
                  <a:lnTo>
                    <a:pt x="499872" y="2250948"/>
                  </a:lnTo>
                  <a:lnTo>
                    <a:pt x="499872" y="2221992"/>
                  </a:lnTo>
                  <a:close/>
                </a:path>
                <a:path w="2463165" h="2280284">
                  <a:moveTo>
                    <a:pt x="614172" y="2221992"/>
                  </a:moveTo>
                  <a:lnTo>
                    <a:pt x="527304" y="2221992"/>
                  </a:lnTo>
                  <a:lnTo>
                    <a:pt x="527304" y="2250948"/>
                  </a:lnTo>
                  <a:lnTo>
                    <a:pt x="614172" y="2250948"/>
                  </a:lnTo>
                  <a:lnTo>
                    <a:pt x="614172" y="2221992"/>
                  </a:lnTo>
                  <a:close/>
                </a:path>
                <a:path w="2463165" h="2280284">
                  <a:moveTo>
                    <a:pt x="728472" y="2221992"/>
                  </a:moveTo>
                  <a:lnTo>
                    <a:pt x="641604" y="2221992"/>
                  </a:lnTo>
                  <a:lnTo>
                    <a:pt x="641604" y="2250948"/>
                  </a:lnTo>
                  <a:lnTo>
                    <a:pt x="728472" y="2250948"/>
                  </a:lnTo>
                  <a:lnTo>
                    <a:pt x="728472" y="2221992"/>
                  </a:lnTo>
                  <a:close/>
                </a:path>
                <a:path w="2463165" h="2280284">
                  <a:moveTo>
                    <a:pt x="842772" y="2221992"/>
                  </a:moveTo>
                  <a:lnTo>
                    <a:pt x="755904" y="2221992"/>
                  </a:lnTo>
                  <a:lnTo>
                    <a:pt x="755904" y="2250948"/>
                  </a:lnTo>
                  <a:lnTo>
                    <a:pt x="842772" y="2250948"/>
                  </a:lnTo>
                  <a:lnTo>
                    <a:pt x="842772" y="2221992"/>
                  </a:lnTo>
                  <a:close/>
                </a:path>
                <a:path w="2463165" h="2280284">
                  <a:moveTo>
                    <a:pt x="957072" y="2221992"/>
                  </a:moveTo>
                  <a:lnTo>
                    <a:pt x="870204" y="2221992"/>
                  </a:lnTo>
                  <a:lnTo>
                    <a:pt x="870204" y="2250948"/>
                  </a:lnTo>
                  <a:lnTo>
                    <a:pt x="957072" y="2250948"/>
                  </a:lnTo>
                  <a:lnTo>
                    <a:pt x="957072" y="2221992"/>
                  </a:lnTo>
                  <a:close/>
                </a:path>
                <a:path w="2463165" h="2280284">
                  <a:moveTo>
                    <a:pt x="1071372" y="2221992"/>
                  </a:moveTo>
                  <a:lnTo>
                    <a:pt x="984504" y="2221992"/>
                  </a:lnTo>
                  <a:lnTo>
                    <a:pt x="984504" y="2250948"/>
                  </a:lnTo>
                  <a:lnTo>
                    <a:pt x="1071372" y="2250948"/>
                  </a:lnTo>
                  <a:lnTo>
                    <a:pt x="1071372" y="2221992"/>
                  </a:lnTo>
                  <a:close/>
                </a:path>
                <a:path w="2463165" h="2280284">
                  <a:moveTo>
                    <a:pt x="1185672" y="2221992"/>
                  </a:moveTo>
                  <a:lnTo>
                    <a:pt x="1098804" y="2221992"/>
                  </a:lnTo>
                  <a:lnTo>
                    <a:pt x="1098804" y="2250948"/>
                  </a:lnTo>
                  <a:lnTo>
                    <a:pt x="1185672" y="2250948"/>
                  </a:lnTo>
                  <a:lnTo>
                    <a:pt x="1185672" y="2221992"/>
                  </a:lnTo>
                  <a:close/>
                </a:path>
                <a:path w="2463165" h="2280284">
                  <a:moveTo>
                    <a:pt x="1299972" y="2221992"/>
                  </a:moveTo>
                  <a:lnTo>
                    <a:pt x="1213104" y="2221992"/>
                  </a:lnTo>
                  <a:lnTo>
                    <a:pt x="1213104" y="2250948"/>
                  </a:lnTo>
                  <a:lnTo>
                    <a:pt x="1299972" y="2250948"/>
                  </a:lnTo>
                  <a:lnTo>
                    <a:pt x="1299972" y="2221992"/>
                  </a:lnTo>
                  <a:close/>
                </a:path>
                <a:path w="2463165" h="2280284">
                  <a:moveTo>
                    <a:pt x="1414272" y="2221992"/>
                  </a:moveTo>
                  <a:lnTo>
                    <a:pt x="1327404" y="2221992"/>
                  </a:lnTo>
                  <a:lnTo>
                    <a:pt x="1327404" y="2250948"/>
                  </a:lnTo>
                  <a:lnTo>
                    <a:pt x="1414272" y="2250948"/>
                  </a:lnTo>
                  <a:lnTo>
                    <a:pt x="1414272" y="2221992"/>
                  </a:lnTo>
                  <a:close/>
                </a:path>
                <a:path w="2463165" h="2280284">
                  <a:moveTo>
                    <a:pt x="1528572" y="2221992"/>
                  </a:moveTo>
                  <a:lnTo>
                    <a:pt x="1441704" y="2221992"/>
                  </a:lnTo>
                  <a:lnTo>
                    <a:pt x="1441704" y="2250948"/>
                  </a:lnTo>
                  <a:lnTo>
                    <a:pt x="1528572" y="2250948"/>
                  </a:lnTo>
                  <a:lnTo>
                    <a:pt x="1528572" y="2221992"/>
                  </a:lnTo>
                  <a:close/>
                </a:path>
                <a:path w="2463165" h="2280284">
                  <a:moveTo>
                    <a:pt x="1642872" y="2221992"/>
                  </a:moveTo>
                  <a:lnTo>
                    <a:pt x="1556004" y="2221992"/>
                  </a:lnTo>
                  <a:lnTo>
                    <a:pt x="1556004" y="2250948"/>
                  </a:lnTo>
                  <a:lnTo>
                    <a:pt x="1642872" y="2250948"/>
                  </a:lnTo>
                  <a:lnTo>
                    <a:pt x="1642872" y="2221992"/>
                  </a:lnTo>
                  <a:close/>
                </a:path>
                <a:path w="2463165" h="2280284">
                  <a:moveTo>
                    <a:pt x="1757172" y="2221992"/>
                  </a:moveTo>
                  <a:lnTo>
                    <a:pt x="1670304" y="2221992"/>
                  </a:lnTo>
                  <a:lnTo>
                    <a:pt x="1670304" y="2250948"/>
                  </a:lnTo>
                  <a:lnTo>
                    <a:pt x="1757172" y="2250948"/>
                  </a:lnTo>
                  <a:lnTo>
                    <a:pt x="1757172" y="2221992"/>
                  </a:lnTo>
                  <a:close/>
                </a:path>
                <a:path w="2463165" h="2280284">
                  <a:moveTo>
                    <a:pt x="1871472" y="2221992"/>
                  </a:moveTo>
                  <a:lnTo>
                    <a:pt x="1784604" y="2221992"/>
                  </a:lnTo>
                  <a:lnTo>
                    <a:pt x="1784604" y="2250948"/>
                  </a:lnTo>
                  <a:lnTo>
                    <a:pt x="1871472" y="2250948"/>
                  </a:lnTo>
                  <a:lnTo>
                    <a:pt x="1871472" y="2221992"/>
                  </a:lnTo>
                  <a:close/>
                </a:path>
                <a:path w="2463165" h="2280284">
                  <a:moveTo>
                    <a:pt x="1985772" y="2221992"/>
                  </a:moveTo>
                  <a:lnTo>
                    <a:pt x="1898904" y="2221992"/>
                  </a:lnTo>
                  <a:lnTo>
                    <a:pt x="1898904" y="2250948"/>
                  </a:lnTo>
                  <a:lnTo>
                    <a:pt x="1985772" y="2250948"/>
                  </a:lnTo>
                  <a:lnTo>
                    <a:pt x="1985772" y="2221992"/>
                  </a:lnTo>
                  <a:close/>
                </a:path>
                <a:path w="2463165" h="2280284">
                  <a:moveTo>
                    <a:pt x="2100072" y="2221992"/>
                  </a:moveTo>
                  <a:lnTo>
                    <a:pt x="2013204" y="2221992"/>
                  </a:lnTo>
                  <a:lnTo>
                    <a:pt x="2013204" y="2250948"/>
                  </a:lnTo>
                  <a:lnTo>
                    <a:pt x="2100072" y="2250948"/>
                  </a:lnTo>
                  <a:lnTo>
                    <a:pt x="2100072" y="2221992"/>
                  </a:lnTo>
                  <a:close/>
                </a:path>
                <a:path w="2463165" h="2280284">
                  <a:moveTo>
                    <a:pt x="2214372" y="2221992"/>
                  </a:moveTo>
                  <a:lnTo>
                    <a:pt x="2127504" y="2221992"/>
                  </a:lnTo>
                  <a:lnTo>
                    <a:pt x="2127504" y="2250948"/>
                  </a:lnTo>
                  <a:lnTo>
                    <a:pt x="2214372" y="2250948"/>
                  </a:lnTo>
                  <a:lnTo>
                    <a:pt x="2214372" y="2221992"/>
                  </a:lnTo>
                  <a:close/>
                </a:path>
                <a:path w="2463165" h="2280284">
                  <a:moveTo>
                    <a:pt x="2328672" y="2221992"/>
                  </a:moveTo>
                  <a:lnTo>
                    <a:pt x="2241804" y="2221992"/>
                  </a:lnTo>
                  <a:lnTo>
                    <a:pt x="2241804" y="2250948"/>
                  </a:lnTo>
                  <a:lnTo>
                    <a:pt x="2328672" y="2250948"/>
                  </a:lnTo>
                  <a:lnTo>
                    <a:pt x="2328672" y="2221992"/>
                  </a:lnTo>
                  <a:close/>
                </a:path>
                <a:path w="2463165" h="2280284">
                  <a:moveTo>
                    <a:pt x="2442972" y="2221992"/>
                  </a:moveTo>
                  <a:lnTo>
                    <a:pt x="2356104" y="2221992"/>
                  </a:lnTo>
                  <a:lnTo>
                    <a:pt x="2356104" y="2250948"/>
                  </a:lnTo>
                  <a:lnTo>
                    <a:pt x="2442972" y="2250948"/>
                  </a:lnTo>
                  <a:lnTo>
                    <a:pt x="2442972" y="2221992"/>
                  </a:lnTo>
                  <a:close/>
                </a:path>
                <a:path w="2463165" h="2280284">
                  <a:moveTo>
                    <a:pt x="2462784" y="2129028"/>
                  </a:moveTo>
                  <a:lnTo>
                    <a:pt x="2433828" y="2129028"/>
                  </a:lnTo>
                  <a:lnTo>
                    <a:pt x="2433828" y="2214372"/>
                  </a:lnTo>
                  <a:lnTo>
                    <a:pt x="2462784" y="2214372"/>
                  </a:lnTo>
                  <a:lnTo>
                    <a:pt x="2462784" y="2129028"/>
                  </a:lnTo>
                  <a:close/>
                </a:path>
                <a:path w="2463165" h="2280284">
                  <a:moveTo>
                    <a:pt x="2462784" y="2014728"/>
                  </a:moveTo>
                  <a:lnTo>
                    <a:pt x="2433828" y="2014728"/>
                  </a:lnTo>
                  <a:lnTo>
                    <a:pt x="2433828" y="2100072"/>
                  </a:lnTo>
                  <a:lnTo>
                    <a:pt x="2462784" y="2100072"/>
                  </a:lnTo>
                  <a:lnTo>
                    <a:pt x="2462784" y="2014728"/>
                  </a:lnTo>
                  <a:close/>
                </a:path>
                <a:path w="2463165" h="2280284">
                  <a:moveTo>
                    <a:pt x="2462784" y="1900428"/>
                  </a:moveTo>
                  <a:lnTo>
                    <a:pt x="2433828" y="1900428"/>
                  </a:lnTo>
                  <a:lnTo>
                    <a:pt x="2433828" y="1985772"/>
                  </a:lnTo>
                  <a:lnTo>
                    <a:pt x="2462784" y="1985772"/>
                  </a:lnTo>
                  <a:lnTo>
                    <a:pt x="2462784" y="1900428"/>
                  </a:lnTo>
                  <a:close/>
                </a:path>
                <a:path w="2463165" h="2280284">
                  <a:moveTo>
                    <a:pt x="2462784" y="1786128"/>
                  </a:moveTo>
                  <a:lnTo>
                    <a:pt x="2433828" y="1786128"/>
                  </a:lnTo>
                  <a:lnTo>
                    <a:pt x="2433828" y="1871472"/>
                  </a:lnTo>
                  <a:lnTo>
                    <a:pt x="2462784" y="1871472"/>
                  </a:lnTo>
                  <a:lnTo>
                    <a:pt x="2462784" y="1786128"/>
                  </a:lnTo>
                  <a:close/>
                </a:path>
                <a:path w="2463165" h="2280284">
                  <a:moveTo>
                    <a:pt x="2462784" y="1671828"/>
                  </a:moveTo>
                  <a:lnTo>
                    <a:pt x="2433828" y="1671828"/>
                  </a:lnTo>
                  <a:lnTo>
                    <a:pt x="2433828" y="1757172"/>
                  </a:lnTo>
                  <a:lnTo>
                    <a:pt x="2462784" y="1757172"/>
                  </a:lnTo>
                  <a:lnTo>
                    <a:pt x="2462784" y="1671828"/>
                  </a:lnTo>
                  <a:close/>
                </a:path>
                <a:path w="2463165" h="2280284">
                  <a:moveTo>
                    <a:pt x="2462784" y="1557528"/>
                  </a:moveTo>
                  <a:lnTo>
                    <a:pt x="2433828" y="1557528"/>
                  </a:lnTo>
                  <a:lnTo>
                    <a:pt x="2433828" y="1642872"/>
                  </a:lnTo>
                  <a:lnTo>
                    <a:pt x="2462784" y="1642872"/>
                  </a:lnTo>
                  <a:lnTo>
                    <a:pt x="2462784" y="1557528"/>
                  </a:lnTo>
                  <a:close/>
                </a:path>
                <a:path w="2463165" h="2280284">
                  <a:moveTo>
                    <a:pt x="2462784" y="1443228"/>
                  </a:moveTo>
                  <a:lnTo>
                    <a:pt x="2433828" y="1443228"/>
                  </a:lnTo>
                  <a:lnTo>
                    <a:pt x="2433828" y="1528572"/>
                  </a:lnTo>
                  <a:lnTo>
                    <a:pt x="2462784" y="1528572"/>
                  </a:lnTo>
                  <a:lnTo>
                    <a:pt x="2462784" y="1443228"/>
                  </a:lnTo>
                  <a:close/>
                </a:path>
                <a:path w="2463165" h="2280284">
                  <a:moveTo>
                    <a:pt x="2462784" y="1328928"/>
                  </a:moveTo>
                  <a:lnTo>
                    <a:pt x="2433828" y="1328928"/>
                  </a:lnTo>
                  <a:lnTo>
                    <a:pt x="2433828" y="1414272"/>
                  </a:lnTo>
                  <a:lnTo>
                    <a:pt x="2462784" y="1414272"/>
                  </a:lnTo>
                  <a:lnTo>
                    <a:pt x="2462784" y="1328928"/>
                  </a:lnTo>
                  <a:close/>
                </a:path>
                <a:path w="2463165" h="2280284">
                  <a:moveTo>
                    <a:pt x="2462784" y="1214628"/>
                  </a:moveTo>
                  <a:lnTo>
                    <a:pt x="2433828" y="1214628"/>
                  </a:lnTo>
                  <a:lnTo>
                    <a:pt x="2433828" y="1299972"/>
                  </a:lnTo>
                  <a:lnTo>
                    <a:pt x="2462784" y="1299972"/>
                  </a:lnTo>
                  <a:lnTo>
                    <a:pt x="2462784" y="1214628"/>
                  </a:lnTo>
                  <a:close/>
                </a:path>
                <a:path w="2463165" h="2280284">
                  <a:moveTo>
                    <a:pt x="2462784" y="1100328"/>
                  </a:moveTo>
                  <a:lnTo>
                    <a:pt x="2433828" y="1100328"/>
                  </a:lnTo>
                  <a:lnTo>
                    <a:pt x="2433828" y="1185672"/>
                  </a:lnTo>
                  <a:lnTo>
                    <a:pt x="2462784" y="1185672"/>
                  </a:lnTo>
                  <a:lnTo>
                    <a:pt x="2462784" y="1100328"/>
                  </a:lnTo>
                  <a:close/>
                </a:path>
                <a:path w="2463165" h="2280284">
                  <a:moveTo>
                    <a:pt x="2462784" y="986028"/>
                  </a:moveTo>
                  <a:lnTo>
                    <a:pt x="2433828" y="986028"/>
                  </a:lnTo>
                  <a:lnTo>
                    <a:pt x="2433828" y="1071372"/>
                  </a:lnTo>
                  <a:lnTo>
                    <a:pt x="2462784" y="1071372"/>
                  </a:lnTo>
                  <a:lnTo>
                    <a:pt x="2462784" y="986028"/>
                  </a:lnTo>
                  <a:close/>
                </a:path>
                <a:path w="2463165" h="2280284">
                  <a:moveTo>
                    <a:pt x="2462784" y="871728"/>
                  </a:moveTo>
                  <a:lnTo>
                    <a:pt x="2433828" y="871728"/>
                  </a:lnTo>
                  <a:lnTo>
                    <a:pt x="2433828" y="957072"/>
                  </a:lnTo>
                  <a:lnTo>
                    <a:pt x="2462784" y="957072"/>
                  </a:lnTo>
                  <a:lnTo>
                    <a:pt x="2462784" y="871728"/>
                  </a:lnTo>
                  <a:close/>
                </a:path>
                <a:path w="2463165" h="2280284">
                  <a:moveTo>
                    <a:pt x="2462784" y="757428"/>
                  </a:moveTo>
                  <a:lnTo>
                    <a:pt x="2433828" y="757428"/>
                  </a:lnTo>
                  <a:lnTo>
                    <a:pt x="2433828" y="842772"/>
                  </a:lnTo>
                  <a:lnTo>
                    <a:pt x="2462784" y="842772"/>
                  </a:lnTo>
                  <a:lnTo>
                    <a:pt x="2462784" y="757428"/>
                  </a:lnTo>
                  <a:close/>
                </a:path>
                <a:path w="2463165" h="2280284">
                  <a:moveTo>
                    <a:pt x="2462784" y="643128"/>
                  </a:moveTo>
                  <a:lnTo>
                    <a:pt x="2433828" y="643128"/>
                  </a:lnTo>
                  <a:lnTo>
                    <a:pt x="2433828" y="728472"/>
                  </a:lnTo>
                  <a:lnTo>
                    <a:pt x="2462784" y="728472"/>
                  </a:lnTo>
                  <a:lnTo>
                    <a:pt x="2462784" y="643128"/>
                  </a:lnTo>
                  <a:close/>
                </a:path>
                <a:path w="2463165" h="2280284">
                  <a:moveTo>
                    <a:pt x="2462784" y="528828"/>
                  </a:moveTo>
                  <a:lnTo>
                    <a:pt x="2433828" y="528828"/>
                  </a:lnTo>
                  <a:lnTo>
                    <a:pt x="2433828" y="614172"/>
                  </a:lnTo>
                  <a:lnTo>
                    <a:pt x="2462784" y="614172"/>
                  </a:lnTo>
                  <a:lnTo>
                    <a:pt x="2462784" y="528828"/>
                  </a:lnTo>
                  <a:close/>
                </a:path>
                <a:path w="2463165" h="2280284">
                  <a:moveTo>
                    <a:pt x="2462784" y="414528"/>
                  </a:moveTo>
                  <a:lnTo>
                    <a:pt x="2433828" y="414528"/>
                  </a:lnTo>
                  <a:lnTo>
                    <a:pt x="2433828" y="499872"/>
                  </a:lnTo>
                  <a:lnTo>
                    <a:pt x="2462784" y="499872"/>
                  </a:lnTo>
                  <a:lnTo>
                    <a:pt x="2462784" y="414528"/>
                  </a:lnTo>
                  <a:close/>
                </a:path>
                <a:path w="2463165" h="2280284">
                  <a:moveTo>
                    <a:pt x="2462784" y="300228"/>
                  </a:moveTo>
                  <a:lnTo>
                    <a:pt x="2433828" y="300228"/>
                  </a:lnTo>
                  <a:lnTo>
                    <a:pt x="2433828" y="385572"/>
                  </a:lnTo>
                  <a:lnTo>
                    <a:pt x="2462784" y="385572"/>
                  </a:lnTo>
                  <a:lnTo>
                    <a:pt x="2462784" y="300228"/>
                  </a:lnTo>
                  <a:close/>
                </a:path>
                <a:path w="2463165" h="2280284">
                  <a:moveTo>
                    <a:pt x="2462784" y="185928"/>
                  </a:moveTo>
                  <a:lnTo>
                    <a:pt x="2433828" y="185928"/>
                  </a:lnTo>
                  <a:lnTo>
                    <a:pt x="2433828" y="271272"/>
                  </a:lnTo>
                  <a:lnTo>
                    <a:pt x="2462784" y="271272"/>
                  </a:lnTo>
                  <a:lnTo>
                    <a:pt x="2462784" y="185928"/>
                  </a:lnTo>
                  <a:close/>
                </a:path>
                <a:path w="2463165" h="2280284">
                  <a:moveTo>
                    <a:pt x="2462784" y="71628"/>
                  </a:moveTo>
                  <a:lnTo>
                    <a:pt x="2433828" y="71628"/>
                  </a:lnTo>
                  <a:lnTo>
                    <a:pt x="2433828" y="156972"/>
                  </a:lnTo>
                  <a:lnTo>
                    <a:pt x="2462784" y="156972"/>
                  </a:lnTo>
                  <a:lnTo>
                    <a:pt x="2462784" y="71628"/>
                  </a:lnTo>
                  <a:close/>
                </a:path>
                <a:path w="2463165" h="2280284">
                  <a:moveTo>
                    <a:pt x="2447544" y="28956"/>
                  </a:moveTo>
                  <a:lnTo>
                    <a:pt x="2362200" y="28956"/>
                  </a:lnTo>
                  <a:lnTo>
                    <a:pt x="2362200" y="57912"/>
                  </a:lnTo>
                  <a:lnTo>
                    <a:pt x="2447544" y="57912"/>
                  </a:lnTo>
                  <a:lnTo>
                    <a:pt x="2447544" y="28956"/>
                  </a:lnTo>
                  <a:close/>
                </a:path>
                <a:path w="2463165" h="2280284">
                  <a:moveTo>
                    <a:pt x="2333244" y="28956"/>
                  </a:moveTo>
                  <a:lnTo>
                    <a:pt x="2247900" y="28956"/>
                  </a:lnTo>
                  <a:lnTo>
                    <a:pt x="2247900" y="57912"/>
                  </a:lnTo>
                  <a:lnTo>
                    <a:pt x="2333244" y="57912"/>
                  </a:lnTo>
                  <a:lnTo>
                    <a:pt x="2333244" y="28956"/>
                  </a:lnTo>
                  <a:close/>
                </a:path>
                <a:path w="2463165" h="2280284">
                  <a:moveTo>
                    <a:pt x="2218944" y="28956"/>
                  </a:moveTo>
                  <a:lnTo>
                    <a:pt x="2133600" y="28956"/>
                  </a:lnTo>
                  <a:lnTo>
                    <a:pt x="2133600" y="57912"/>
                  </a:lnTo>
                  <a:lnTo>
                    <a:pt x="2218944" y="57912"/>
                  </a:lnTo>
                  <a:lnTo>
                    <a:pt x="2218944" y="28956"/>
                  </a:lnTo>
                  <a:close/>
                </a:path>
                <a:path w="2463165" h="2280284">
                  <a:moveTo>
                    <a:pt x="2104644" y="28956"/>
                  </a:moveTo>
                  <a:lnTo>
                    <a:pt x="2019300" y="28956"/>
                  </a:lnTo>
                  <a:lnTo>
                    <a:pt x="2019300" y="57912"/>
                  </a:lnTo>
                  <a:lnTo>
                    <a:pt x="2104644" y="57912"/>
                  </a:lnTo>
                  <a:lnTo>
                    <a:pt x="2104644" y="28956"/>
                  </a:lnTo>
                  <a:close/>
                </a:path>
                <a:path w="2463165" h="2280284">
                  <a:moveTo>
                    <a:pt x="1990344" y="28956"/>
                  </a:moveTo>
                  <a:lnTo>
                    <a:pt x="1905000" y="28956"/>
                  </a:lnTo>
                  <a:lnTo>
                    <a:pt x="1905000" y="57912"/>
                  </a:lnTo>
                  <a:lnTo>
                    <a:pt x="1990344" y="57912"/>
                  </a:lnTo>
                  <a:lnTo>
                    <a:pt x="1990344" y="28956"/>
                  </a:lnTo>
                  <a:close/>
                </a:path>
                <a:path w="2463165" h="2280284">
                  <a:moveTo>
                    <a:pt x="1876044" y="28956"/>
                  </a:moveTo>
                  <a:lnTo>
                    <a:pt x="1790700" y="28956"/>
                  </a:lnTo>
                  <a:lnTo>
                    <a:pt x="1790700" y="57912"/>
                  </a:lnTo>
                  <a:lnTo>
                    <a:pt x="1876044" y="57912"/>
                  </a:lnTo>
                  <a:lnTo>
                    <a:pt x="1876044" y="28956"/>
                  </a:lnTo>
                  <a:close/>
                </a:path>
                <a:path w="2463165" h="2280284">
                  <a:moveTo>
                    <a:pt x="1761744" y="28956"/>
                  </a:moveTo>
                  <a:lnTo>
                    <a:pt x="1676400" y="28956"/>
                  </a:lnTo>
                  <a:lnTo>
                    <a:pt x="1676400" y="57912"/>
                  </a:lnTo>
                  <a:lnTo>
                    <a:pt x="1761744" y="57912"/>
                  </a:lnTo>
                  <a:lnTo>
                    <a:pt x="1761744" y="28956"/>
                  </a:lnTo>
                  <a:close/>
                </a:path>
                <a:path w="2463165" h="2280284">
                  <a:moveTo>
                    <a:pt x="1647444" y="28956"/>
                  </a:moveTo>
                  <a:lnTo>
                    <a:pt x="1562100" y="28956"/>
                  </a:lnTo>
                  <a:lnTo>
                    <a:pt x="1562100" y="57912"/>
                  </a:lnTo>
                  <a:lnTo>
                    <a:pt x="1647444" y="57912"/>
                  </a:lnTo>
                  <a:lnTo>
                    <a:pt x="1647444" y="28956"/>
                  </a:lnTo>
                  <a:close/>
                </a:path>
                <a:path w="2463165" h="2280284">
                  <a:moveTo>
                    <a:pt x="1533144" y="28956"/>
                  </a:moveTo>
                  <a:lnTo>
                    <a:pt x="1447800" y="28956"/>
                  </a:lnTo>
                  <a:lnTo>
                    <a:pt x="1447800" y="57912"/>
                  </a:lnTo>
                  <a:lnTo>
                    <a:pt x="1533144" y="57912"/>
                  </a:lnTo>
                  <a:lnTo>
                    <a:pt x="1533144" y="28956"/>
                  </a:lnTo>
                  <a:close/>
                </a:path>
                <a:path w="2463165" h="2280284">
                  <a:moveTo>
                    <a:pt x="1418844" y="28956"/>
                  </a:moveTo>
                  <a:lnTo>
                    <a:pt x="1333500" y="28956"/>
                  </a:lnTo>
                  <a:lnTo>
                    <a:pt x="1333500" y="57912"/>
                  </a:lnTo>
                  <a:lnTo>
                    <a:pt x="1418844" y="57912"/>
                  </a:lnTo>
                  <a:lnTo>
                    <a:pt x="1418844" y="28956"/>
                  </a:lnTo>
                  <a:close/>
                </a:path>
                <a:path w="2463165" h="2280284">
                  <a:moveTo>
                    <a:pt x="1316736" y="0"/>
                  </a:moveTo>
                  <a:lnTo>
                    <a:pt x="1231392" y="42672"/>
                  </a:lnTo>
                  <a:lnTo>
                    <a:pt x="1316736" y="85344"/>
                  </a:lnTo>
                  <a:lnTo>
                    <a:pt x="1316736" y="57912"/>
                  </a:lnTo>
                  <a:lnTo>
                    <a:pt x="1303020" y="57912"/>
                  </a:lnTo>
                  <a:lnTo>
                    <a:pt x="1303020" y="28956"/>
                  </a:lnTo>
                  <a:lnTo>
                    <a:pt x="1316736" y="28956"/>
                  </a:lnTo>
                  <a:lnTo>
                    <a:pt x="1316736" y="0"/>
                  </a:lnTo>
                  <a:close/>
                </a:path>
                <a:path w="2463165" h="2280284">
                  <a:moveTo>
                    <a:pt x="1304544" y="28956"/>
                  </a:moveTo>
                  <a:lnTo>
                    <a:pt x="1303020" y="28956"/>
                  </a:lnTo>
                  <a:lnTo>
                    <a:pt x="1303020" y="57912"/>
                  </a:lnTo>
                  <a:lnTo>
                    <a:pt x="1304544" y="57912"/>
                  </a:lnTo>
                  <a:lnTo>
                    <a:pt x="1304544" y="28956"/>
                  </a:lnTo>
                  <a:close/>
                </a:path>
                <a:path w="2463165" h="2280284">
                  <a:moveTo>
                    <a:pt x="1316736" y="28956"/>
                  </a:moveTo>
                  <a:lnTo>
                    <a:pt x="1304544" y="28956"/>
                  </a:lnTo>
                  <a:lnTo>
                    <a:pt x="1304544" y="57912"/>
                  </a:lnTo>
                  <a:lnTo>
                    <a:pt x="1316736" y="57912"/>
                  </a:lnTo>
                  <a:lnTo>
                    <a:pt x="1316736" y="2895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>
            <a:extLst>
              <a:ext uri="{FF2B5EF4-FFF2-40B4-BE49-F238E27FC236}">
                <a16:creationId xmlns:a16="http://schemas.microsoft.com/office/drawing/2014/main" id="{46415ABF-DE0D-B6EA-5303-71738A5258E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007097" y="9906937"/>
            <a:ext cx="769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495AF"/>
                </a:solidFill>
              </a:rPr>
              <a:t>Page</a:t>
            </a:r>
            <a:r>
              <a:rPr spc="-15" dirty="0">
                <a:solidFill>
                  <a:srgbClr val="8495AF"/>
                </a:solidFill>
              </a:rPr>
              <a:t> </a:t>
            </a:r>
            <a:r>
              <a:rPr dirty="0"/>
              <a:t>1</a:t>
            </a:r>
            <a:r>
              <a:rPr spc="-10" dirty="0"/>
              <a:t> </a:t>
            </a:r>
            <a:r>
              <a:rPr dirty="0"/>
              <a:t>|</a:t>
            </a:r>
            <a:r>
              <a:rPr spc="-25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59127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15440D1-BD7B-56E1-CFD6-7246A868F418}"/>
              </a:ext>
            </a:extLst>
          </p:cNvPr>
          <p:cNvSpPr txBox="1"/>
          <p:nvPr/>
        </p:nvSpPr>
        <p:spPr>
          <a:xfrm>
            <a:off x="1605787" y="1229364"/>
            <a:ext cx="5081270" cy="323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41300" marR="5080" indent="-228600">
              <a:lnSpc>
                <a:spcPts val="1150"/>
              </a:lnSpc>
              <a:spcBef>
                <a:spcPts val="175"/>
              </a:spcBef>
            </a:pPr>
            <a:r>
              <a:rPr sz="1000" b="1" dirty="0">
                <a:latin typeface="Arial"/>
                <a:cs typeface="Arial"/>
              </a:rPr>
              <a:t>A.</a:t>
            </a:r>
            <a:r>
              <a:rPr sz="1000" b="1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 was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already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filed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selected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shipment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 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receive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message </a:t>
            </a:r>
            <a:r>
              <a:rPr sz="1000" dirty="0">
                <a:latin typeface="Arial"/>
                <a:cs typeface="Arial"/>
              </a:rPr>
              <a:t>(see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below)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redirected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details.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1492C1C-AC21-238F-3188-45A2E411CE8E}"/>
              </a:ext>
            </a:extLst>
          </p:cNvPr>
          <p:cNvSpPr txBox="1"/>
          <p:nvPr/>
        </p:nvSpPr>
        <p:spPr>
          <a:xfrm>
            <a:off x="1605787" y="2748791"/>
            <a:ext cx="5222875" cy="46863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41300" marR="5080" indent="-228600">
              <a:lnSpc>
                <a:spcPct val="95500"/>
              </a:lnSpc>
              <a:spcBef>
                <a:spcPts val="150"/>
              </a:spcBef>
            </a:pPr>
            <a:r>
              <a:rPr sz="1000" b="1" dirty="0">
                <a:latin typeface="Arial"/>
                <a:cs typeface="Arial"/>
              </a:rPr>
              <a:t>B.</a:t>
            </a:r>
            <a:r>
              <a:rPr sz="1000" b="1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given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shipment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number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found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system,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message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(see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below)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will </a:t>
            </a:r>
            <a:r>
              <a:rPr sz="1000" dirty="0">
                <a:latin typeface="Arial"/>
                <a:cs typeface="Arial"/>
              </a:rPr>
              <a:t>appear.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after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checking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number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again,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certain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its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correctness,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still </a:t>
            </a:r>
            <a:r>
              <a:rPr sz="1000" dirty="0">
                <a:latin typeface="Arial"/>
                <a:cs typeface="Arial"/>
              </a:rPr>
              <a:t>possible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however,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necessary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provide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its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full</a:t>
            </a:r>
            <a:r>
              <a:rPr sz="1000" spc="-10" dirty="0">
                <a:latin typeface="Arial"/>
                <a:cs typeface="Arial"/>
              </a:rPr>
              <a:t> details.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8FB163D-217F-EA25-C2BA-39374AAA8C69}"/>
              </a:ext>
            </a:extLst>
          </p:cNvPr>
          <p:cNvSpPr txBox="1"/>
          <p:nvPr/>
        </p:nvSpPr>
        <p:spPr>
          <a:xfrm>
            <a:off x="1156207" y="4938778"/>
            <a:ext cx="5715000" cy="12001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690880" marR="5080" indent="-228600">
              <a:lnSpc>
                <a:spcPts val="1150"/>
              </a:lnSpc>
              <a:spcBef>
                <a:spcPts val="175"/>
              </a:spcBef>
            </a:pPr>
            <a:r>
              <a:rPr sz="1000" b="1" dirty="0">
                <a:latin typeface="Arial"/>
                <a:cs typeface="Arial"/>
              </a:rPr>
              <a:t>C.</a:t>
            </a:r>
            <a:r>
              <a:rPr sz="1000" b="1" spc="4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shipment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number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provided by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 user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Raben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database,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they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redirected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form.</a:t>
            </a:r>
            <a:endParaRPr sz="1000">
              <a:latin typeface="Arial"/>
              <a:cs typeface="Arial"/>
            </a:endParaRPr>
          </a:p>
          <a:p>
            <a:pPr marL="690880" marR="245745">
              <a:lnSpc>
                <a:spcPts val="1150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If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there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transport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documents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Raben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system,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attached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- </a:t>
            </a:r>
            <a:r>
              <a:rPr sz="1000" dirty="0">
                <a:latin typeface="Arial"/>
                <a:cs typeface="Arial"/>
              </a:rPr>
              <a:t>there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files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attach</a:t>
            </a:r>
            <a:r>
              <a:rPr sz="1000" spc="-10" dirty="0">
                <a:latin typeface="Arial"/>
                <a:cs typeface="Arial"/>
              </a:rPr>
              <a:t> them.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000" b="1" dirty="0">
                <a:solidFill>
                  <a:srgbClr val="006FC0"/>
                </a:solidFill>
                <a:latin typeface="Arial"/>
                <a:cs typeface="Arial"/>
              </a:rPr>
              <a:t>Step</a:t>
            </a:r>
            <a:r>
              <a:rPr sz="1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FC0"/>
                </a:solidFill>
                <a:latin typeface="Arial"/>
                <a:cs typeface="Arial"/>
              </a:rPr>
              <a:t>4.</a:t>
            </a:r>
            <a:r>
              <a:rPr sz="10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must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completed.</a:t>
            </a:r>
            <a:endParaRPr sz="1000">
              <a:latin typeface="Arial"/>
              <a:cs typeface="Arial"/>
            </a:endParaRPr>
          </a:p>
          <a:p>
            <a:pPr marL="443865">
              <a:lnSpc>
                <a:spcPts val="1175"/>
              </a:lnSpc>
            </a:pPr>
            <a:r>
              <a:rPr sz="1000" dirty="0">
                <a:latin typeface="Arial"/>
                <a:cs typeface="Arial"/>
              </a:rPr>
              <a:t>After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providing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attaching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necessary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documents press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Send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–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2D957D5-22EA-99E8-EB9D-7001801A0730}"/>
              </a:ext>
            </a:extLst>
          </p:cNvPr>
          <p:cNvSpPr txBox="1"/>
          <p:nvPr/>
        </p:nvSpPr>
        <p:spPr>
          <a:xfrm>
            <a:off x="1648459" y="7421373"/>
            <a:ext cx="3676015" cy="323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Arial"/>
                <a:cs typeface="Arial"/>
              </a:rPr>
              <a:t>If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some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documents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necessary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handling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missing,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receive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message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about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submit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them.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9FDCB0D6-76D3-E7DE-A986-B5C7E74BC3EA}"/>
              </a:ext>
            </a:extLst>
          </p:cNvPr>
          <p:cNvGrpSpPr/>
          <p:nvPr/>
        </p:nvGrpSpPr>
        <p:grpSpPr>
          <a:xfrm>
            <a:off x="6089903" y="5913115"/>
            <a:ext cx="433070" cy="262255"/>
            <a:chOff x="6089903" y="5913115"/>
            <a:chExt cx="433070" cy="26225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FBCC229C-1DA4-ADDE-C1E0-0D10EF7963C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9903" y="5913115"/>
              <a:ext cx="432815" cy="262128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4862499D-CC6E-3A7C-DCDE-A0DE9DC959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959" y="5967979"/>
              <a:ext cx="313944" cy="153924"/>
            </a:xfrm>
            <a:prstGeom prst="rect">
              <a:avLst/>
            </a:prstGeom>
          </p:spPr>
        </p:pic>
      </p:grpSp>
      <p:grpSp>
        <p:nvGrpSpPr>
          <p:cNvPr id="9" name="object 9">
            <a:extLst>
              <a:ext uri="{FF2B5EF4-FFF2-40B4-BE49-F238E27FC236}">
                <a16:creationId xmlns:a16="http://schemas.microsoft.com/office/drawing/2014/main" id="{86D7A941-5C4C-EBAC-C816-035072816548}"/>
              </a:ext>
            </a:extLst>
          </p:cNvPr>
          <p:cNvGrpSpPr/>
          <p:nvPr/>
        </p:nvGrpSpPr>
        <p:grpSpPr>
          <a:xfrm>
            <a:off x="2670048" y="6394698"/>
            <a:ext cx="2402205" cy="929640"/>
            <a:chOff x="2670048" y="6394698"/>
            <a:chExt cx="2402205" cy="929640"/>
          </a:xfrm>
        </p:grpSpPr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2035794F-7D94-E94D-A522-D17D74AC1B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0048" y="6394698"/>
              <a:ext cx="2401823" cy="92964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1199D959-24E8-4688-AEC3-7E26D304B9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0340" y="6451086"/>
              <a:ext cx="2301240" cy="822960"/>
            </a:xfrm>
            <a:prstGeom prst="rect">
              <a:avLst/>
            </a:prstGeom>
          </p:spPr>
        </p:pic>
      </p:grp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8F9AB0C4-515E-5967-17B2-F475A79C527C}"/>
              </a:ext>
            </a:extLst>
          </p:cNvPr>
          <p:cNvGrpSpPr/>
          <p:nvPr/>
        </p:nvGrpSpPr>
        <p:grpSpPr>
          <a:xfrm>
            <a:off x="2712720" y="8180828"/>
            <a:ext cx="2353310" cy="1231900"/>
            <a:chOff x="2712720" y="8180828"/>
            <a:chExt cx="2353310" cy="1231900"/>
          </a:xfrm>
        </p:grpSpPr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8C0B46E3-68EB-84EC-8F8B-E0B30D3EAAA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2720" y="8180828"/>
              <a:ext cx="2353056" cy="1231392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5546448E-6423-2624-D958-218E260123C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4536" y="8237216"/>
              <a:ext cx="2247899" cy="1121664"/>
            </a:xfrm>
            <a:prstGeom prst="rect">
              <a:avLst/>
            </a:prstGeom>
          </p:spPr>
        </p:pic>
      </p:grp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C4A0069F-2A66-719E-BA83-718363CE371F}"/>
              </a:ext>
            </a:extLst>
          </p:cNvPr>
          <p:cNvGrpSpPr/>
          <p:nvPr/>
        </p:nvGrpSpPr>
        <p:grpSpPr>
          <a:xfrm>
            <a:off x="2633472" y="1664202"/>
            <a:ext cx="2407920" cy="960119"/>
            <a:chOff x="2633472" y="1664202"/>
            <a:chExt cx="2407920" cy="960119"/>
          </a:xfrm>
        </p:grpSpPr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F0720403-83B5-F0EC-BCA4-B463CEFBF9A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3472" y="1664202"/>
              <a:ext cx="2407920" cy="960119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EEEC3D5E-49C0-ADC6-ED41-E7D73F953A4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83764" y="1719066"/>
              <a:ext cx="2307336" cy="851916"/>
            </a:xfrm>
            <a:prstGeom prst="rect">
              <a:avLst/>
            </a:prstGeom>
          </p:spPr>
        </p:pic>
      </p:grpSp>
      <p:grpSp>
        <p:nvGrpSpPr>
          <p:cNvPr id="18" name="object 18">
            <a:extLst>
              <a:ext uri="{FF2B5EF4-FFF2-40B4-BE49-F238E27FC236}">
                <a16:creationId xmlns:a16="http://schemas.microsoft.com/office/drawing/2014/main" id="{8BE06E8A-DB46-8241-B705-730DE5DBF02E}"/>
              </a:ext>
            </a:extLst>
          </p:cNvPr>
          <p:cNvGrpSpPr/>
          <p:nvPr/>
        </p:nvGrpSpPr>
        <p:grpSpPr>
          <a:xfrm>
            <a:off x="2319527" y="3352794"/>
            <a:ext cx="2932430" cy="1347470"/>
            <a:chOff x="2319527" y="3352794"/>
            <a:chExt cx="2932430" cy="1347470"/>
          </a:xfrm>
        </p:grpSpPr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F3B49280-3FC9-C69C-DA79-E6882A38B80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19527" y="3352794"/>
              <a:ext cx="2932176" cy="1347215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BF6E4DBC-EDB0-37DB-5B09-3696A536E5D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71343" y="3409182"/>
              <a:ext cx="2827020" cy="1237488"/>
            </a:xfrm>
            <a:prstGeom prst="rect">
              <a:avLst/>
            </a:prstGeom>
          </p:spPr>
        </p:pic>
      </p:grpSp>
      <p:sp>
        <p:nvSpPr>
          <p:cNvPr id="21" name="object 21">
            <a:extLst>
              <a:ext uri="{FF2B5EF4-FFF2-40B4-BE49-F238E27FC236}">
                <a16:creationId xmlns:a16="http://schemas.microsoft.com/office/drawing/2014/main" id="{9FD9D469-A3EA-5F3D-3270-16B3EFA5249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007097" y="9906937"/>
            <a:ext cx="769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495AF"/>
                </a:solidFill>
              </a:rPr>
              <a:t>Page</a:t>
            </a:r>
            <a:r>
              <a:rPr spc="-15" dirty="0">
                <a:solidFill>
                  <a:srgbClr val="8495AF"/>
                </a:solidFill>
              </a:rPr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|</a:t>
            </a:r>
            <a:r>
              <a:rPr spc="-25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82235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E847B5E-2484-5E05-67A2-D9ECA9F3B648}"/>
              </a:ext>
            </a:extLst>
          </p:cNvPr>
          <p:cNvSpPr txBox="1"/>
          <p:nvPr/>
        </p:nvSpPr>
        <p:spPr>
          <a:xfrm>
            <a:off x="935227" y="1204980"/>
            <a:ext cx="153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E73B4"/>
                </a:solidFill>
                <a:latin typeface="Arial"/>
                <a:cs typeface="Arial"/>
              </a:rPr>
              <a:t>II.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AC5AB49-5C33-593B-96BB-2FE891BE2228}"/>
              </a:ext>
            </a:extLst>
          </p:cNvPr>
          <p:cNvSpPr txBox="1"/>
          <p:nvPr/>
        </p:nvSpPr>
        <p:spPr>
          <a:xfrm>
            <a:off x="1392427" y="1204980"/>
            <a:ext cx="5371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Filing</a:t>
            </a:r>
            <a:r>
              <a:rPr sz="12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2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new</a:t>
            </a: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warehouse</a:t>
            </a:r>
            <a:r>
              <a:rPr sz="12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claim</a:t>
            </a:r>
            <a:r>
              <a:rPr sz="12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12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applies</a:t>
            </a:r>
            <a:r>
              <a:rPr sz="12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to</a:t>
            </a:r>
            <a:r>
              <a:rPr sz="12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warehouse</a:t>
            </a:r>
            <a:r>
              <a:rPr sz="12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logistics</a:t>
            </a:r>
            <a:r>
              <a:rPr sz="12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customers.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0824567-8FAB-F6B6-1EF9-654F0DE88093}"/>
              </a:ext>
            </a:extLst>
          </p:cNvPr>
          <p:cNvSpPr txBox="1"/>
          <p:nvPr/>
        </p:nvSpPr>
        <p:spPr>
          <a:xfrm>
            <a:off x="1156207" y="1746000"/>
            <a:ext cx="5657215" cy="616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sz="1000" b="1" dirty="0">
                <a:solidFill>
                  <a:srgbClr val="006FC0"/>
                </a:solidFill>
                <a:latin typeface="Arial"/>
                <a:cs typeface="Arial"/>
              </a:rPr>
              <a:t>Step</a:t>
            </a:r>
            <a:r>
              <a:rPr sz="1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After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going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myClaim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module,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select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“damage</a:t>
            </a:r>
            <a:r>
              <a:rPr sz="1000" spc="-10" dirty="0">
                <a:latin typeface="Arial"/>
                <a:cs typeface="Arial"/>
              </a:rPr>
              <a:t> report”.</a:t>
            </a:r>
            <a:endParaRPr sz="1000">
              <a:latin typeface="Arial"/>
              <a:cs typeface="Arial"/>
            </a:endParaRPr>
          </a:p>
          <a:p>
            <a:pPr marL="461645" marR="5080">
              <a:lnSpc>
                <a:spcPts val="1150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It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contains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damage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reports prepared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logistics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warehouse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incidents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which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occurred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warehouse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warehouse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logistics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customer.</a:t>
            </a:r>
            <a:endParaRPr sz="1000">
              <a:latin typeface="Arial"/>
              <a:cs typeface="Arial"/>
            </a:endParaRPr>
          </a:p>
          <a:p>
            <a:pPr marL="461645">
              <a:lnSpc>
                <a:spcPts val="1125"/>
              </a:lnSpc>
            </a:pPr>
            <a:r>
              <a:rPr sz="1000" dirty="0">
                <a:latin typeface="Arial"/>
                <a:cs typeface="Arial"/>
              </a:rPr>
              <a:t>They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basis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filing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 claim.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0B68ADE-0540-A7CB-1883-FBBA0C28B1D5}"/>
              </a:ext>
            </a:extLst>
          </p:cNvPr>
          <p:cNvSpPr txBox="1"/>
          <p:nvPr/>
        </p:nvSpPr>
        <p:spPr>
          <a:xfrm>
            <a:off x="1156207" y="3382775"/>
            <a:ext cx="4658995" cy="4686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62280" marR="5080" indent="-449580">
              <a:lnSpc>
                <a:spcPts val="1140"/>
              </a:lnSpc>
              <a:spcBef>
                <a:spcPts val="180"/>
              </a:spcBef>
            </a:pPr>
            <a:r>
              <a:rPr sz="1000" b="1" dirty="0">
                <a:solidFill>
                  <a:srgbClr val="006FC0"/>
                </a:solidFill>
                <a:latin typeface="Arial"/>
                <a:cs typeface="Arial"/>
              </a:rPr>
              <a:t>Step</a:t>
            </a:r>
            <a:r>
              <a:rPr sz="1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FC0"/>
                </a:solidFill>
                <a:latin typeface="Arial"/>
                <a:cs typeface="Arial"/>
              </a:rPr>
              <a:t>2.</a:t>
            </a:r>
            <a:r>
              <a:rPr sz="10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available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reports,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select/search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appropriate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damage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report </a:t>
            </a:r>
            <a:r>
              <a:rPr sz="1000" dirty="0">
                <a:latin typeface="Arial"/>
                <a:cs typeface="Arial"/>
              </a:rPr>
              <a:t>from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list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using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 available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filters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"</a:t>
            </a:r>
            <a:r>
              <a:rPr sz="1000" i="1" dirty="0">
                <a:latin typeface="Arial"/>
                <a:cs typeface="Arial"/>
              </a:rPr>
              <a:t>File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a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complaint</a:t>
            </a:r>
            <a:r>
              <a:rPr sz="1000" dirty="0">
                <a:latin typeface="Arial"/>
                <a:cs typeface="Arial"/>
              </a:rPr>
              <a:t>"</a:t>
            </a:r>
            <a:r>
              <a:rPr sz="1000" spc="-10" dirty="0">
                <a:latin typeface="Arial"/>
                <a:cs typeface="Arial"/>
              </a:rPr>
              <a:t> button</a:t>
            </a:r>
            <a:endParaRPr sz="1000" dirty="0">
              <a:latin typeface="Arial"/>
              <a:cs typeface="Arial"/>
            </a:endParaRPr>
          </a:p>
          <a:p>
            <a:pPr marL="462280">
              <a:lnSpc>
                <a:spcPts val="1125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redirected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 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form.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725DFA4-A167-2E02-4B61-0817422A5BFB}"/>
              </a:ext>
            </a:extLst>
          </p:cNvPr>
          <p:cNvSpPr txBox="1"/>
          <p:nvPr/>
        </p:nvSpPr>
        <p:spPr>
          <a:xfrm>
            <a:off x="1156207" y="5748022"/>
            <a:ext cx="4982210" cy="32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sz="1000" b="1" dirty="0">
                <a:solidFill>
                  <a:srgbClr val="006FC0"/>
                </a:solidFill>
                <a:latin typeface="Arial"/>
                <a:cs typeface="Arial"/>
              </a:rPr>
              <a:t>Step</a:t>
            </a:r>
            <a:r>
              <a:rPr sz="1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FC0"/>
                </a:solidFill>
                <a:latin typeface="Arial"/>
                <a:cs typeface="Arial"/>
              </a:rPr>
              <a:t>3.</a:t>
            </a:r>
            <a:r>
              <a:rPr sz="1000" b="1" spc="2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must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completed.</a:t>
            </a:r>
            <a:endParaRPr sz="1000">
              <a:latin typeface="Arial"/>
              <a:cs typeface="Arial"/>
            </a:endParaRPr>
          </a:p>
          <a:p>
            <a:pPr marL="480059">
              <a:lnSpc>
                <a:spcPts val="1175"/>
              </a:lnSpc>
            </a:pPr>
            <a:r>
              <a:rPr sz="1000" dirty="0">
                <a:latin typeface="Arial"/>
                <a:cs typeface="Arial"/>
              </a:rPr>
              <a:t>After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providing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attaching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necessary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documents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press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Send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–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97937F3-C627-99AD-57E3-2C4CFF357E18}"/>
              </a:ext>
            </a:extLst>
          </p:cNvPr>
          <p:cNvSpPr txBox="1"/>
          <p:nvPr/>
        </p:nvSpPr>
        <p:spPr>
          <a:xfrm>
            <a:off x="1605790" y="7208013"/>
            <a:ext cx="5248910" cy="76136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Arial"/>
                <a:cs typeface="Arial"/>
              </a:rPr>
              <a:t>If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there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transport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documents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Raben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system,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attached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 there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is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files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attach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them.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Arial"/>
              <a:cs typeface="Arial"/>
            </a:endParaRPr>
          </a:p>
          <a:p>
            <a:pPr marL="12700" marR="252095">
              <a:lnSpc>
                <a:spcPts val="1140"/>
              </a:lnSpc>
            </a:pPr>
            <a:r>
              <a:rPr sz="1000" dirty="0">
                <a:latin typeface="Arial"/>
                <a:cs typeface="Arial"/>
              </a:rPr>
              <a:t>If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some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documents necessary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handling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missing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receive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 </a:t>
            </a:r>
            <a:r>
              <a:rPr sz="1000" dirty="0">
                <a:latin typeface="Arial"/>
                <a:cs typeface="Arial"/>
              </a:rPr>
              <a:t>message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about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submit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them.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F8A92DFE-935B-4376-FF13-FDF7AB261A9B}"/>
              </a:ext>
            </a:extLst>
          </p:cNvPr>
          <p:cNvGrpSpPr/>
          <p:nvPr/>
        </p:nvGrpSpPr>
        <p:grpSpPr>
          <a:xfrm>
            <a:off x="400811" y="4117842"/>
            <a:ext cx="6731634" cy="1173480"/>
            <a:chOff x="400811" y="4117842"/>
            <a:chExt cx="6731634" cy="1173480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1B271E5D-1B40-F9D6-F663-0CB1414A24A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056" y="4117842"/>
              <a:ext cx="5922263" cy="1173479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078429BE-1B82-87AC-5E9B-15C960A6C57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1872" y="4174230"/>
              <a:ext cx="5817108" cy="1065276"/>
            </a:xfrm>
            <a:prstGeom prst="rect">
              <a:avLst/>
            </a:prstGeom>
          </p:spPr>
        </p:pic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F603021-5CE8-2BF3-A11A-711D1B3D8039}"/>
                </a:ext>
              </a:extLst>
            </p:cNvPr>
            <p:cNvSpPr/>
            <p:nvPr/>
          </p:nvSpPr>
          <p:spPr>
            <a:xfrm>
              <a:off x="1002791" y="4824978"/>
              <a:ext cx="279400" cy="363220"/>
            </a:xfrm>
            <a:custGeom>
              <a:avLst/>
              <a:gdLst/>
              <a:ahLst/>
              <a:cxnLst/>
              <a:rect l="l" t="t" r="r" b="b"/>
              <a:pathLst>
                <a:path w="279400" h="363220">
                  <a:moveTo>
                    <a:pt x="140207" y="0"/>
                  </a:moveTo>
                  <a:lnTo>
                    <a:pt x="140207" y="89915"/>
                  </a:lnTo>
                  <a:lnTo>
                    <a:pt x="0" y="89915"/>
                  </a:lnTo>
                  <a:lnTo>
                    <a:pt x="0" y="271271"/>
                  </a:lnTo>
                  <a:lnTo>
                    <a:pt x="140207" y="271271"/>
                  </a:lnTo>
                  <a:lnTo>
                    <a:pt x="140207" y="362711"/>
                  </a:lnTo>
                  <a:lnTo>
                    <a:pt x="278891" y="181355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F9092FC7-1C65-9604-64F8-14437998C792}"/>
                </a:ext>
              </a:extLst>
            </p:cNvPr>
            <p:cNvSpPr/>
            <p:nvPr/>
          </p:nvSpPr>
          <p:spPr>
            <a:xfrm>
              <a:off x="1002791" y="4824978"/>
              <a:ext cx="279400" cy="363220"/>
            </a:xfrm>
            <a:custGeom>
              <a:avLst/>
              <a:gdLst/>
              <a:ahLst/>
              <a:cxnLst/>
              <a:rect l="l" t="t" r="r" b="b"/>
              <a:pathLst>
                <a:path w="279400" h="363220">
                  <a:moveTo>
                    <a:pt x="140207" y="362711"/>
                  </a:moveTo>
                  <a:lnTo>
                    <a:pt x="140207" y="271271"/>
                  </a:lnTo>
                  <a:lnTo>
                    <a:pt x="0" y="271271"/>
                  </a:lnTo>
                  <a:lnTo>
                    <a:pt x="0" y="89915"/>
                  </a:lnTo>
                  <a:lnTo>
                    <a:pt x="140207" y="89915"/>
                  </a:lnTo>
                  <a:lnTo>
                    <a:pt x="140207" y="0"/>
                  </a:lnTo>
                  <a:lnTo>
                    <a:pt x="278891" y="181355"/>
                  </a:lnTo>
                  <a:lnTo>
                    <a:pt x="140207" y="362711"/>
                  </a:lnTo>
                  <a:close/>
                </a:path>
              </a:pathLst>
            </a:custGeom>
            <a:ln w="126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BBF6DAB-5723-5FC1-3CDD-79A049B80E0F}"/>
                </a:ext>
              </a:extLst>
            </p:cNvPr>
            <p:cNvSpPr/>
            <p:nvPr/>
          </p:nvSpPr>
          <p:spPr>
            <a:xfrm>
              <a:off x="400811" y="4174230"/>
              <a:ext cx="731520" cy="711835"/>
            </a:xfrm>
            <a:custGeom>
              <a:avLst/>
              <a:gdLst/>
              <a:ahLst/>
              <a:cxnLst/>
              <a:rect l="l" t="t" r="r" b="b"/>
              <a:pathLst>
                <a:path w="731519" h="711835">
                  <a:moveTo>
                    <a:pt x="731519" y="0"/>
                  </a:moveTo>
                  <a:lnTo>
                    <a:pt x="0" y="0"/>
                  </a:lnTo>
                  <a:lnTo>
                    <a:pt x="0" y="711707"/>
                  </a:lnTo>
                  <a:lnTo>
                    <a:pt x="731519" y="711707"/>
                  </a:lnTo>
                  <a:lnTo>
                    <a:pt x="731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B84AA54D-4F61-D145-51D2-035C0E054F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948" y="4602474"/>
              <a:ext cx="201168" cy="96012"/>
            </a:xfrm>
            <a:prstGeom prst="rect">
              <a:avLst/>
            </a:prstGeom>
          </p:spPr>
        </p:pic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38E0D214-9063-C873-FE11-A815A297CD26}"/>
              </a:ext>
            </a:extLst>
          </p:cNvPr>
          <p:cNvSpPr txBox="1"/>
          <p:nvPr/>
        </p:nvSpPr>
        <p:spPr>
          <a:xfrm>
            <a:off x="400811" y="4174231"/>
            <a:ext cx="731520" cy="71183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Times New Roman"/>
              <a:cs typeface="Times New Roman"/>
            </a:endParaRPr>
          </a:p>
          <a:p>
            <a:pPr marL="95885" marR="117475">
              <a:lnSpc>
                <a:spcPct val="95800"/>
              </a:lnSpc>
              <a:spcBef>
                <a:spcPts val="5"/>
              </a:spcBef>
            </a:pPr>
            <a:r>
              <a:rPr sz="600" spc="-10" dirty="0">
                <a:latin typeface="Arial"/>
                <a:cs typeface="Arial"/>
              </a:rPr>
              <a:t>Damage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report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to </a:t>
            </a:r>
            <a:r>
              <a:rPr sz="600" spc="-10" dirty="0">
                <a:latin typeface="Arial"/>
                <a:cs typeface="Arial"/>
              </a:rPr>
              <a:t>which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25" dirty="0">
                <a:latin typeface="Arial"/>
                <a:cs typeface="Arial"/>
              </a:rPr>
              <a:t>the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claim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was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filed</a:t>
            </a:r>
            <a:endParaRPr sz="600">
              <a:latin typeface="Arial"/>
              <a:cs typeface="Arial"/>
            </a:endParaRPr>
          </a:p>
          <a:p>
            <a:pPr marL="95885" marR="169545">
              <a:lnSpc>
                <a:spcPts val="680"/>
              </a:lnSpc>
              <a:spcBef>
                <a:spcPts val="30"/>
              </a:spcBef>
            </a:pPr>
            <a:r>
              <a:rPr sz="600" dirty="0">
                <a:latin typeface="Arial"/>
                <a:cs typeface="Arial"/>
              </a:rPr>
              <a:t>-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visible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claim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number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6" name="object 16">
            <a:extLst>
              <a:ext uri="{FF2B5EF4-FFF2-40B4-BE49-F238E27FC236}">
                <a16:creationId xmlns:a16="http://schemas.microsoft.com/office/drawing/2014/main" id="{29F18AF2-7AC0-9C8F-0001-F61C1E801E6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8964" y="5925941"/>
            <a:ext cx="317209" cy="154812"/>
          </a:xfrm>
          <a:prstGeom prst="rect">
            <a:avLst/>
          </a:prstGeom>
        </p:spPr>
      </p:pic>
      <p:grpSp>
        <p:nvGrpSpPr>
          <p:cNvPr id="17" name="object 17">
            <a:extLst>
              <a:ext uri="{FF2B5EF4-FFF2-40B4-BE49-F238E27FC236}">
                <a16:creationId xmlns:a16="http://schemas.microsoft.com/office/drawing/2014/main" id="{B8ECE65D-0E03-0B74-F615-723C578B2DC5}"/>
              </a:ext>
            </a:extLst>
          </p:cNvPr>
          <p:cNvGrpSpPr/>
          <p:nvPr/>
        </p:nvGrpSpPr>
        <p:grpSpPr>
          <a:xfrm>
            <a:off x="1667255" y="2386578"/>
            <a:ext cx="4319270" cy="826135"/>
            <a:chOff x="1667255" y="2386578"/>
            <a:chExt cx="4319270" cy="826135"/>
          </a:xfrm>
        </p:grpSpPr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E98B6198-5AC2-924D-F89F-6B1FB530098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7255" y="2386578"/>
              <a:ext cx="4319016" cy="826007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68E10C3F-DA12-CC8C-4B24-CFC0DB84A8E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0595" y="2444490"/>
              <a:ext cx="4213859" cy="717803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BAC4B011-EF6F-E90C-10EE-4FE0202D3E28}"/>
              </a:ext>
            </a:extLst>
          </p:cNvPr>
          <p:cNvGrpSpPr/>
          <p:nvPr/>
        </p:nvGrpSpPr>
        <p:grpSpPr>
          <a:xfrm>
            <a:off x="2578607" y="6233154"/>
            <a:ext cx="2405380" cy="935990"/>
            <a:chOff x="2578607" y="6233154"/>
            <a:chExt cx="2405380" cy="935990"/>
          </a:xfrm>
        </p:grpSpPr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3139FEDE-6DDC-1D39-A7BD-059E4E17255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8607" y="6233154"/>
              <a:ext cx="2404872" cy="935735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9607ECA7-D8D9-518D-CBA5-CC12DA99CF9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8899" y="6289542"/>
              <a:ext cx="2301240" cy="824484"/>
            </a:xfrm>
            <a:prstGeom prst="rect">
              <a:avLst/>
            </a:prstGeom>
          </p:spPr>
        </p:pic>
      </p:grpSp>
      <p:grpSp>
        <p:nvGrpSpPr>
          <p:cNvPr id="23" name="object 23">
            <a:extLst>
              <a:ext uri="{FF2B5EF4-FFF2-40B4-BE49-F238E27FC236}">
                <a16:creationId xmlns:a16="http://schemas.microsoft.com/office/drawing/2014/main" id="{7853EB8B-FA29-1E87-8311-CF82CFA5E9BB}"/>
              </a:ext>
            </a:extLst>
          </p:cNvPr>
          <p:cNvGrpSpPr/>
          <p:nvPr/>
        </p:nvGrpSpPr>
        <p:grpSpPr>
          <a:xfrm>
            <a:off x="2602992" y="8104628"/>
            <a:ext cx="2353310" cy="1231900"/>
            <a:chOff x="2602992" y="8104628"/>
            <a:chExt cx="2353310" cy="1231900"/>
          </a:xfrm>
        </p:grpSpPr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EE7EAF9D-B0F1-B6F0-7580-44324C3D2B8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02992" y="8104628"/>
              <a:ext cx="2353056" cy="1231391"/>
            </a:xfrm>
            <a:prstGeom prst="rect">
              <a:avLst/>
            </a:prstGeom>
          </p:spPr>
        </p:pic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D99C2589-229E-9F97-1616-00373CB2219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6332" y="8159492"/>
              <a:ext cx="2247899" cy="1121664"/>
            </a:xfrm>
            <a:prstGeom prst="rect">
              <a:avLst/>
            </a:prstGeom>
          </p:spPr>
        </p:pic>
      </p:grpSp>
      <p:sp>
        <p:nvSpPr>
          <p:cNvPr id="26" name="object 26">
            <a:extLst>
              <a:ext uri="{FF2B5EF4-FFF2-40B4-BE49-F238E27FC236}">
                <a16:creationId xmlns:a16="http://schemas.microsoft.com/office/drawing/2014/main" id="{BF962AA2-D86F-22B1-0DCF-0FBD07A7B7C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007097" y="9906937"/>
            <a:ext cx="769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495AF"/>
                </a:solidFill>
              </a:rPr>
              <a:t>Page</a:t>
            </a:r>
            <a:r>
              <a:rPr spc="-15" dirty="0">
                <a:solidFill>
                  <a:srgbClr val="8495AF"/>
                </a:solidFill>
              </a:rPr>
              <a:t> </a:t>
            </a:r>
            <a:r>
              <a:rPr dirty="0"/>
              <a:t>3</a:t>
            </a:r>
            <a:r>
              <a:rPr spc="-10" dirty="0"/>
              <a:t> </a:t>
            </a:r>
            <a:r>
              <a:rPr dirty="0"/>
              <a:t>|</a:t>
            </a:r>
            <a:r>
              <a:rPr spc="-25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194574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3A82570-0564-D0B4-D512-16A0A482825D}"/>
              </a:ext>
            </a:extLst>
          </p:cNvPr>
          <p:cNvGrpSpPr/>
          <p:nvPr/>
        </p:nvGrpSpPr>
        <p:grpSpPr>
          <a:xfrm>
            <a:off x="405193" y="1773930"/>
            <a:ext cx="6739890" cy="3882390"/>
            <a:chOff x="405193" y="1773930"/>
            <a:chExt cx="6739890" cy="388239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3832DE21-1F01-1BA7-96AA-81498519643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568" y="1773930"/>
              <a:ext cx="6409944" cy="3172967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5D17042D-1D50-9E94-6BD0-94F6B9B88D7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879086"/>
              <a:ext cx="6201156" cy="2962655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2422405-E2B2-A1BC-F3A3-367DD6FB25FC}"/>
                </a:ext>
              </a:extLst>
            </p:cNvPr>
            <p:cNvSpPr/>
            <p:nvPr/>
          </p:nvSpPr>
          <p:spPr>
            <a:xfrm>
              <a:off x="409955" y="4908799"/>
              <a:ext cx="2133600" cy="742315"/>
            </a:xfrm>
            <a:custGeom>
              <a:avLst/>
              <a:gdLst/>
              <a:ahLst/>
              <a:cxnLst/>
              <a:rect l="l" t="t" r="r" b="b"/>
              <a:pathLst>
                <a:path w="2133600" h="742314">
                  <a:moveTo>
                    <a:pt x="2133599" y="0"/>
                  </a:moveTo>
                  <a:lnTo>
                    <a:pt x="0" y="0"/>
                  </a:lnTo>
                  <a:lnTo>
                    <a:pt x="0" y="742187"/>
                  </a:lnTo>
                  <a:lnTo>
                    <a:pt x="2133599" y="742187"/>
                  </a:lnTo>
                  <a:lnTo>
                    <a:pt x="2133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50D637B-8C10-ECB3-469C-1E2052FDDE34}"/>
                </a:ext>
              </a:extLst>
            </p:cNvPr>
            <p:cNvSpPr/>
            <p:nvPr/>
          </p:nvSpPr>
          <p:spPr>
            <a:xfrm>
              <a:off x="409955" y="4908799"/>
              <a:ext cx="2133600" cy="742315"/>
            </a:xfrm>
            <a:custGeom>
              <a:avLst/>
              <a:gdLst/>
              <a:ahLst/>
              <a:cxnLst/>
              <a:rect l="l" t="t" r="r" b="b"/>
              <a:pathLst>
                <a:path w="2133600" h="742314">
                  <a:moveTo>
                    <a:pt x="0" y="742187"/>
                  </a:moveTo>
                  <a:lnTo>
                    <a:pt x="2133599" y="742187"/>
                  </a:lnTo>
                  <a:lnTo>
                    <a:pt x="2133599" y="0"/>
                  </a:lnTo>
                  <a:lnTo>
                    <a:pt x="0" y="0"/>
                  </a:lnTo>
                  <a:lnTo>
                    <a:pt x="0" y="74218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C61EB03-2E4B-B9F8-CE01-F2CA6F85D106}"/>
                </a:ext>
              </a:extLst>
            </p:cNvPr>
            <p:cNvSpPr/>
            <p:nvPr/>
          </p:nvSpPr>
          <p:spPr>
            <a:xfrm>
              <a:off x="1431036" y="4576566"/>
              <a:ext cx="97790" cy="292735"/>
            </a:xfrm>
            <a:custGeom>
              <a:avLst/>
              <a:gdLst/>
              <a:ahLst/>
              <a:cxnLst/>
              <a:rect l="l" t="t" r="r" b="b"/>
              <a:pathLst>
                <a:path w="97790" h="292735">
                  <a:moveTo>
                    <a:pt x="49491" y="18694"/>
                  </a:moveTo>
                  <a:lnTo>
                    <a:pt x="45455" y="25513"/>
                  </a:lnTo>
                  <a:lnTo>
                    <a:pt x="41148" y="292608"/>
                  </a:lnTo>
                  <a:lnTo>
                    <a:pt x="50292" y="292608"/>
                  </a:lnTo>
                  <a:lnTo>
                    <a:pt x="54568" y="27448"/>
                  </a:lnTo>
                  <a:lnTo>
                    <a:pt x="49491" y="18694"/>
                  </a:lnTo>
                  <a:close/>
                </a:path>
                <a:path w="97790" h="292735">
                  <a:moveTo>
                    <a:pt x="55445" y="9144"/>
                  </a:moveTo>
                  <a:lnTo>
                    <a:pt x="54864" y="9144"/>
                  </a:lnTo>
                  <a:lnTo>
                    <a:pt x="54814" y="12192"/>
                  </a:lnTo>
                  <a:lnTo>
                    <a:pt x="54709" y="18694"/>
                  </a:lnTo>
                  <a:lnTo>
                    <a:pt x="54599" y="25513"/>
                  </a:lnTo>
                  <a:lnTo>
                    <a:pt x="54568" y="27448"/>
                  </a:lnTo>
                  <a:lnTo>
                    <a:pt x="89916" y="88392"/>
                  </a:lnTo>
                  <a:lnTo>
                    <a:pt x="91440" y="91440"/>
                  </a:lnTo>
                  <a:lnTo>
                    <a:pt x="96012" y="89916"/>
                  </a:lnTo>
                  <a:lnTo>
                    <a:pt x="97536" y="88392"/>
                  </a:lnTo>
                  <a:lnTo>
                    <a:pt x="97536" y="83820"/>
                  </a:lnTo>
                  <a:lnTo>
                    <a:pt x="55445" y="9144"/>
                  </a:lnTo>
                  <a:close/>
                </a:path>
                <a:path w="97790" h="292735">
                  <a:moveTo>
                    <a:pt x="50292" y="0"/>
                  </a:moveTo>
                  <a:lnTo>
                    <a:pt x="0" y="82296"/>
                  </a:lnTo>
                  <a:lnTo>
                    <a:pt x="0" y="86868"/>
                  </a:lnTo>
                  <a:lnTo>
                    <a:pt x="1524" y="89916"/>
                  </a:lnTo>
                  <a:lnTo>
                    <a:pt x="6096" y="89916"/>
                  </a:lnTo>
                  <a:lnTo>
                    <a:pt x="9144" y="86868"/>
                  </a:lnTo>
                  <a:lnTo>
                    <a:pt x="45455" y="25513"/>
                  </a:lnTo>
                  <a:lnTo>
                    <a:pt x="45565" y="18694"/>
                  </a:lnTo>
                  <a:lnTo>
                    <a:pt x="45670" y="12192"/>
                  </a:lnTo>
                  <a:lnTo>
                    <a:pt x="45720" y="9144"/>
                  </a:lnTo>
                  <a:lnTo>
                    <a:pt x="55445" y="9144"/>
                  </a:lnTo>
                  <a:lnTo>
                    <a:pt x="50292" y="0"/>
                  </a:lnTo>
                  <a:close/>
                </a:path>
                <a:path w="97790" h="292735">
                  <a:moveTo>
                    <a:pt x="54814" y="12192"/>
                  </a:moveTo>
                  <a:lnTo>
                    <a:pt x="53340" y="12192"/>
                  </a:lnTo>
                  <a:lnTo>
                    <a:pt x="49491" y="18694"/>
                  </a:lnTo>
                  <a:lnTo>
                    <a:pt x="54568" y="27448"/>
                  </a:lnTo>
                  <a:lnTo>
                    <a:pt x="54599" y="25513"/>
                  </a:lnTo>
                  <a:lnTo>
                    <a:pt x="54709" y="18694"/>
                  </a:lnTo>
                  <a:lnTo>
                    <a:pt x="54814" y="12192"/>
                  </a:lnTo>
                  <a:close/>
                </a:path>
                <a:path w="97790" h="292735">
                  <a:moveTo>
                    <a:pt x="45720" y="12192"/>
                  </a:moveTo>
                  <a:lnTo>
                    <a:pt x="45565" y="18694"/>
                  </a:lnTo>
                  <a:lnTo>
                    <a:pt x="45455" y="25513"/>
                  </a:lnTo>
                  <a:lnTo>
                    <a:pt x="49491" y="18694"/>
                  </a:lnTo>
                  <a:lnTo>
                    <a:pt x="45720" y="12192"/>
                  </a:lnTo>
                  <a:close/>
                </a:path>
                <a:path w="97790" h="292735">
                  <a:moveTo>
                    <a:pt x="54864" y="9144"/>
                  </a:moveTo>
                  <a:lnTo>
                    <a:pt x="45720" y="9144"/>
                  </a:lnTo>
                  <a:lnTo>
                    <a:pt x="45720" y="12192"/>
                  </a:lnTo>
                  <a:lnTo>
                    <a:pt x="49491" y="18694"/>
                  </a:lnTo>
                  <a:lnTo>
                    <a:pt x="53340" y="12192"/>
                  </a:lnTo>
                  <a:lnTo>
                    <a:pt x="54814" y="12192"/>
                  </a:lnTo>
                  <a:lnTo>
                    <a:pt x="54864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F63F6D8D-C360-D962-C0BB-EC07FC97374C}"/>
              </a:ext>
            </a:extLst>
          </p:cNvPr>
          <p:cNvGrpSpPr/>
          <p:nvPr/>
        </p:nvGrpSpPr>
        <p:grpSpPr>
          <a:xfrm>
            <a:off x="3945445" y="6373362"/>
            <a:ext cx="2967990" cy="3411220"/>
            <a:chOff x="3945445" y="6373362"/>
            <a:chExt cx="2967990" cy="3411220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51377204-6ACC-DC8F-D5E4-0F6EC363C6C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5359" y="6373362"/>
              <a:ext cx="2127504" cy="3410712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3B127E85-81CB-8F67-1BE1-B0274DF8CBD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3751" y="6466326"/>
              <a:ext cx="1950720" cy="3229356"/>
            </a:xfrm>
            <a:prstGeom prst="rect">
              <a:avLst/>
            </a:prstGeom>
          </p:spPr>
        </p:pic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9F0F53DC-76F7-CFF2-1292-CBA5663231BF}"/>
                </a:ext>
              </a:extLst>
            </p:cNvPr>
            <p:cNvSpPr/>
            <p:nvPr/>
          </p:nvSpPr>
          <p:spPr>
            <a:xfrm>
              <a:off x="3950207" y="7091167"/>
              <a:ext cx="797560" cy="399415"/>
            </a:xfrm>
            <a:custGeom>
              <a:avLst/>
              <a:gdLst/>
              <a:ahLst/>
              <a:cxnLst/>
              <a:rect l="l" t="t" r="r" b="b"/>
              <a:pathLst>
                <a:path w="797560" h="399415">
                  <a:moveTo>
                    <a:pt x="0" y="399287"/>
                  </a:moveTo>
                  <a:lnTo>
                    <a:pt x="797051" y="399287"/>
                  </a:lnTo>
                  <a:lnTo>
                    <a:pt x="797051" y="0"/>
                  </a:lnTo>
                  <a:lnTo>
                    <a:pt x="0" y="0"/>
                  </a:lnTo>
                  <a:lnTo>
                    <a:pt x="0" y="39928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52CEF627-3344-6BFF-0124-96BC47B9BA8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9159" y="7129266"/>
              <a:ext cx="216408" cy="97536"/>
            </a:xfrm>
            <a:prstGeom prst="rect">
              <a:avLst/>
            </a:prstGeom>
          </p:spPr>
        </p:pic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467B63E7-B822-4131-85D1-930EE8D3BE55}"/>
              </a:ext>
            </a:extLst>
          </p:cNvPr>
          <p:cNvSpPr txBox="1"/>
          <p:nvPr/>
        </p:nvSpPr>
        <p:spPr>
          <a:xfrm>
            <a:off x="935227" y="120498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2E73B4"/>
                </a:solidFill>
                <a:latin typeface="Arial"/>
                <a:cs typeface="Arial"/>
              </a:rPr>
              <a:t>III.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F767F3DE-F0DC-208D-0E0C-75DD76AE686E}"/>
              </a:ext>
            </a:extLst>
          </p:cNvPr>
          <p:cNvSpPr txBox="1"/>
          <p:nvPr/>
        </p:nvSpPr>
        <p:spPr>
          <a:xfrm>
            <a:off x="1392427" y="1204980"/>
            <a:ext cx="2814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Filing</a:t>
            </a:r>
            <a:r>
              <a:rPr sz="12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2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new</a:t>
            </a:r>
            <a:r>
              <a:rPr sz="12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claim</a:t>
            </a: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via</a:t>
            </a: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myTrack&amp;Trace.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048F70B-CC5E-E298-D521-73DA800A7D82}"/>
              </a:ext>
            </a:extLst>
          </p:cNvPr>
          <p:cNvSpPr txBox="1"/>
          <p:nvPr/>
        </p:nvSpPr>
        <p:spPr>
          <a:xfrm>
            <a:off x="953515" y="4955542"/>
            <a:ext cx="851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myTrack&amp;Trace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12A8D2B4-EAD7-0850-5DA7-F3BF849BDAFE}"/>
              </a:ext>
            </a:extLst>
          </p:cNvPr>
          <p:cNvSpPr txBox="1"/>
          <p:nvPr/>
        </p:nvSpPr>
        <p:spPr>
          <a:xfrm>
            <a:off x="493267" y="5110990"/>
            <a:ext cx="669290" cy="33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740" indent="-66040">
              <a:lnSpc>
                <a:spcPct val="100000"/>
              </a:lnSpc>
              <a:spcBef>
                <a:spcPts val="95"/>
              </a:spcBef>
              <a:buChar char="-"/>
              <a:tabLst>
                <a:tab pos="78740" algn="l"/>
              </a:tabLst>
            </a:pPr>
            <a:r>
              <a:rPr sz="1000" spc="-10" dirty="0">
                <a:latin typeface="Calibri"/>
                <a:cs typeface="Calibri"/>
              </a:rPr>
              <a:t>shipments</a:t>
            </a:r>
            <a:endParaRPr sz="1000">
              <a:latin typeface="Calibri"/>
              <a:cs typeface="Calibri"/>
            </a:endParaRPr>
          </a:p>
          <a:p>
            <a:pPr marL="78740" indent="-66040">
              <a:lnSpc>
                <a:spcPct val="100000"/>
              </a:lnSpc>
              <a:spcBef>
                <a:spcPts val="10"/>
              </a:spcBef>
              <a:buChar char="-"/>
              <a:tabLst>
                <a:tab pos="78740" algn="l"/>
              </a:tabLst>
            </a:pPr>
            <a:r>
              <a:rPr sz="1000" spc="-10" dirty="0">
                <a:latin typeface="Calibri"/>
                <a:cs typeface="Calibri"/>
              </a:rPr>
              <a:t>documents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B50ADFBB-57D7-875F-94F0-66AB6F4FFAB2}"/>
              </a:ext>
            </a:extLst>
          </p:cNvPr>
          <p:cNvSpPr txBox="1"/>
          <p:nvPr/>
        </p:nvSpPr>
        <p:spPr>
          <a:xfrm>
            <a:off x="1328391" y="5110990"/>
            <a:ext cx="1027430" cy="33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740" indent="-66040">
              <a:lnSpc>
                <a:spcPct val="100000"/>
              </a:lnSpc>
              <a:spcBef>
                <a:spcPts val="95"/>
              </a:spcBef>
              <a:buChar char="-"/>
              <a:tabLst>
                <a:tab pos="78740" algn="l"/>
              </a:tabLst>
            </a:pPr>
            <a:r>
              <a:rPr sz="1000" dirty="0">
                <a:latin typeface="Calibri"/>
                <a:cs typeface="Calibri"/>
              </a:rPr>
              <a:t>warehouse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orders</a:t>
            </a:r>
            <a:endParaRPr sz="1000">
              <a:latin typeface="Calibri"/>
              <a:cs typeface="Calibri"/>
            </a:endParaRPr>
          </a:p>
          <a:p>
            <a:pPr marL="90805" indent="-66040">
              <a:lnSpc>
                <a:spcPct val="100000"/>
              </a:lnSpc>
              <a:spcBef>
                <a:spcPts val="10"/>
              </a:spcBef>
              <a:buChar char="-"/>
              <a:tabLst>
                <a:tab pos="90805" algn="l"/>
              </a:tabLst>
            </a:pPr>
            <a:r>
              <a:rPr sz="1000" spc="-10" dirty="0">
                <a:latin typeface="Calibri"/>
                <a:cs typeface="Calibri"/>
              </a:rPr>
              <a:t>invoices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7BABC40-63BF-DC8D-BAD3-48637505DF8B}"/>
              </a:ext>
            </a:extLst>
          </p:cNvPr>
          <p:cNvSpPr/>
          <p:nvPr/>
        </p:nvSpPr>
        <p:spPr>
          <a:xfrm>
            <a:off x="4713732" y="4616195"/>
            <a:ext cx="1697989" cy="311150"/>
          </a:xfrm>
          <a:custGeom>
            <a:avLst/>
            <a:gdLst/>
            <a:ahLst/>
            <a:cxnLst/>
            <a:rect l="l" t="t" r="r" b="b"/>
            <a:pathLst>
              <a:path w="1697989" h="311150">
                <a:moveTo>
                  <a:pt x="99060" y="86868"/>
                </a:moveTo>
                <a:lnTo>
                  <a:pt x="97536" y="83820"/>
                </a:lnTo>
                <a:lnTo>
                  <a:pt x="55435" y="9144"/>
                </a:lnTo>
                <a:lnTo>
                  <a:pt x="50292" y="0"/>
                </a:lnTo>
                <a:lnTo>
                  <a:pt x="45720" y="7721"/>
                </a:lnTo>
                <a:lnTo>
                  <a:pt x="45720" y="9144"/>
                </a:lnTo>
                <a:lnTo>
                  <a:pt x="45720" y="10668"/>
                </a:lnTo>
                <a:lnTo>
                  <a:pt x="45656" y="12255"/>
                </a:lnTo>
                <a:lnTo>
                  <a:pt x="45720" y="9144"/>
                </a:lnTo>
                <a:lnTo>
                  <a:pt x="45720" y="7721"/>
                </a:lnTo>
                <a:lnTo>
                  <a:pt x="1524" y="82296"/>
                </a:lnTo>
                <a:lnTo>
                  <a:pt x="0" y="85344"/>
                </a:lnTo>
                <a:lnTo>
                  <a:pt x="3048" y="88392"/>
                </a:lnTo>
                <a:lnTo>
                  <a:pt x="6096" y="89916"/>
                </a:lnTo>
                <a:lnTo>
                  <a:pt x="9144" y="86868"/>
                </a:lnTo>
                <a:lnTo>
                  <a:pt x="45377" y="27673"/>
                </a:lnTo>
                <a:lnTo>
                  <a:pt x="45529" y="19202"/>
                </a:lnTo>
                <a:lnTo>
                  <a:pt x="45402" y="26390"/>
                </a:lnTo>
                <a:lnTo>
                  <a:pt x="45377" y="27673"/>
                </a:lnTo>
                <a:lnTo>
                  <a:pt x="41148" y="262128"/>
                </a:lnTo>
                <a:lnTo>
                  <a:pt x="51816" y="262128"/>
                </a:lnTo>
                <a:lnTo>
                  <a:pt x="54635" y="27673"/>
                </a:lnTo>
                <a:lnTo>
                  <a:pt x="54648" y="26390"/>
                </a:lnTo>
                <a:lnTo>
                  <a:pt x="89916" y="88392"/>
                </a:lnTo>
                <a:lnTo>
                  <a:pt x="92964" y="89916"/>
                </a:lnTo>
                <a:lnTo>
                  <a:pt x="96012" y="89916"/>
                </a:lnTo>
                <a:lnTo>
                  <a:pt x="99060" y="86868"/>
                </a:lnTo>
                <a:close/>
              </a:path>
              <a:path w="1697989" h="311150">
                <a:moveTo>
                  <a:pt x="1697736" y="97536"/>
                </a:moveTo>
                <a:lnTo>
                  <a:pt x="1654276" y="22860"/>
                </a:lnTo>
                <a:lnTo>
                  <a:pt x="1648968" y="13716"/>
                </a:lnTo>
                <a:lnTo>
                  <a:pt x="1600200" y="97536"/>
                </a:lnTo>
                <a:lnTo>
                  <a:pt x="1600200" y="100584"/>
                </a:lnTo>
                <a:lnTo>
                  <a:pt x="1601724" y="103632"/>
                </a:lnTo>
                <a:lnTo>
                  <a:pt x="1606296" y="103632"/>
                </a:lnTo>
                <a:lnTo>
                  <a:pt x="1609344" y="102108"/>
                </a:lnTo>
                <a:lnTo>
                  <a:pt x="1644396" y="41668"/>
                </a:lnTo>
                <a:lnTo>
                  <a:pt x="1644396" y="310896"/>
                </a:lnTo>
                <a:lnTo>
                  <a:pt x="1653540" y="310896"/>
                </a:lnTo>
                <a:lnTo>
                  <a:pt x="1653540" y="39052"/>
                </a:lnTo>
                <a:lnTo>
                  <a:pt x="1690116" y="102108"/>
                </a:lnTo>
                <a:lnTo>
                  <a:pt x="1693164" y="103632"/>
                </a:lnTo>
                <a:lnTo>
                  <a:pt x="1696212" y="103632"/>
                </a:lnTo>
                <a:lnTo>
                  <a:pt x="1697736" y="100584"/>
                </a:lnTo>
                <a:lnTo>
                  <a:pt x="1697736" y="97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8BA8AE6-7A09-9643-8B73-1DA20136ECB1}"/>
              </a:ext>
            </a:extLst>
          </p:cNvPr>
          <p:cNvSpPr txBox="1"/>
          <p:nvPr/>
        </p:nvSpPr>
        <p:spPr>
          <a:xfrm>
            <a:off x="4076700" y="4927087"/>
            <a:ext cx="1468120" cy="74422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myOrder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latin typeface="Calibri"/>
                <a:cs typeface="Calibri"/>
              </a:rPr>
              <a:t>–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placing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orders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55A4614-8DCF-F9DE-C0E3-BFB380CDE118}"/>
              </a:ext>
            </a:extLst>
          </p:cNvPr>
          <p:cNvSpPr txBox="1"/>
          <p:nvPr/>
        </p:nvSpPr>
        <p:spPr>
          <a:xfrm>
            <a:off x="5611367" y="4936230"/>
            <a:ext cx="1628139" cy="7531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3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myClaim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latin typeface="Calibri"/>
                <a:cs typeface="Calibri"/>
              </a:rPr>
              <a:t>-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list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filed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claims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E45A0E00-06C0-F7A8-D695-F0155C2E8B3F}"/>
              </a:ext>
            </a:extLst>
          </p:cNvPr>
          <p:cNvGrpSpPr/>
          <p:nvPr/>
        </p:nvGrpSpPr>
        <p:grpSpPr>
          <a:xfrm>
            <a:off x="2567749" y="4571994"/>
            <a:ext cx="1448435" cy="1093470"/>
            <a:chOff x="2567749" y="4571994"/>
            <a:chExt cx="1448435" cy="1093470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D47E504F-B4B0-8FE7-1C11-A5D5FD754234}"/>
                </a:ext>
              </a:extLst>
            </p:cNvPr>
            <p:cNvSpPr/>
            <p:nvPr/>
          </p:nvSpPr>
          <p:spPr>
            <a:xfrm>
              <a:off x="2572511" y="4907274"/>
              <a:ext cx="1438910" cy="753110"/>
            </a:xfrm>
            <a:custGeom>
              <a:avLst/>
              <a:gdLst/>
              <a:ahLst/>
              <a:cxnLst/>
              <a:rect l="l" t="t" r="r" b="b"/>
              <a:pathLst>
                <a:path w="1438910" h="753110">
                  <a:moveTo>
                    <a:pt x="1438655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1438655" y="752855"/>
                  </a:lnTo>
                  <a:lnTo>
                    <a:pt x="1438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1E5EC807-53D7-E9FE-D8F5-4104A01C401A}"/>
                </a:ext>
              </a:extLst>
            </p:cNvPr>
            <p:cNvSpPr/>
            <p:nvPr/>
          </p:nvSpPr>
          <p:spPr>
            <a:xfrm>
              <a:off x="2572511" y="4907274"/>
              <a:ext cx="1438910" cy="753110"/>
            </a:xfrm>
            <a:custGeom>
              <a:avLst/>
              <a:gdLst/>
              <a:ahLst/>
              <a:cxnLst/>
              <a:rect l="l" t="t" r="r" b="b"/>
              <a:pathLst>
                <a:path w="1438910" h="753110">
                  <a:moveTo>
                    <a:pt x="0" y="752855"/>
                  </a:moveTo>
                  <a:lnTo>
                    <a:pt x="1438655" y="752855"/>
                  </a:lnTo>
                  <a:lnTo>
                    <a:pt x="1438655" y="0"/>
                  </a:lnTo>
                  <a:lnTo>
                    <a:pt x="0" y="0"/>
                  </a:lnTo>
                  <a:lnTo>
                    <a:pt x="0" y="75285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3C9E6D39-C618-E107-5D25-174E58B026F3}"/>
                </a:ext>
              </a:extLst>
            </p:cNvPr>
            <p:cNvSpPr/>
            <p:nvPr/>
          </p:nvSpPr>
          <p:spPr>
            <a:xfrm>
              <a:off x="3197352" y="4571994"/>
              <a:ext cx="97790" cy="265430"/>
            </a:xfrm>
            <a:custGeom>
              <a:avLst/>
              <a:gdLst/>
              <a:ahLst/>
              <a:cxnLst/>
              <a:rect l="l" t="t" r="r" b="b"/>
              <a:pathLst>
                <a:path w="97789" h="265429">
                  <a:moveTo>
                    <a:pt x="48768" y="20074"/>
                  </a:moveTo>
                  <a:lnTo>
                    <a:pt x="44196" y="27957"/>
                  </a:lnTo>
                  <a:lnTo>
                    <a:pt x="44082" y="28152"/>
                  </a:lnTo>
                  <a:lnTo>
                    <a:pt x="42672" y="265176"/>
                  </a:lnTo>
                  <a:lnTo>
                    <a:pt x="53340" y="265176"/>
                  </a:lnTo>
                  <a:lnTo>
                    <a:pt x="53340" y="27957"/>
                  </a:lnTo>
                  <a:lnTo>
                    <a:pt x="48768" y="20074"/>
                  </a:lnTo>
                  <a:close/>
                </a:path>
                <a:path w="97789" h="265429">
                  <a:moveTo>
                    <a:pt x="54088" y="9144"/>
                  </a:moveTo>
                  <a:lnTo>
                    <a:pt x="53340" y="9144"/>
                  </a:lnTo>
                  <a:lnTo>
                    <a:pt x="53453" y="28152"/>
                  </a:lnTo>
                  <a:lnTo>
                    <a:pt x="88392" y="88392"/>
                  </a:lnTo>
                  <a:lnTo>
                    <a:pt x="91440" y="91440"/>
                  </a:lnTo>
                  <a:lnTo>
                    <a:pt x="96012" y="89916"/>
                  </a:lnTo>
                  <a:lnTo>
                    <a:pt x="97536" y="86868"/>
                  </a:lnTo>
                  <a:lnTo>
                    <a:pt x="97536" y="83820"/>
                  </a:lnTo>
                  <a:lnTo>
                    <a:pt x="54088" y="9144"/>
                  </a:lnTo>
                  <a:close/>
                </a:path>
                <a:path w="97789" h="265429">
                  <a:moveTo>
                    <a:pt x="48768" y="0"/>
                  </a:moveTo>
                  <a:lnTo>
                    <a:pt x="0" y="83820"/>
                  </a:lnTo>
                  <a:lnTo>
                    <a:pt x="0" y="86868"/>
                  </a:lnTo>
                  <a:lnTo>
                    <a:pt x="1524" y="89916"/>
                  </a:lnTo>
                  <a:lnTo>
                    <a:pt x="6096" y="89916"/>
                  </a:lnTo>
                  <a:lnTo>
                    <a:pt x="9144" y="88392"/>
                  </a:lnTo>
                  <a:lnTo>
                    <a:pt x="44082" y="28152"/>
                  </a:lnTo>
                  <a:lnTo>
                    <a:pt x="44196" y="9144"/>
                  </a:lnTo>
                  <a:lnTo>
                    <a:pt x="54088" y="9144"/>
                  </a:lnTo>
                  <a:lnTo>
                    <a:pt x="48768" y="0"/>
                  </a:lnTo>
                  <a:close/>
                </a:path>
                <a:path w="97789" h="265429">
                  <a:moveTo>
                    <a:pt x="44196" y="12192"/>
                  </a:moveTo>
                  <a:lnTo>
                    <a:pt x="44084" y="27957"/>
                  </a:lnTo>
                  <a:lnTo>
                    <a:pt x="48768" y="20074"/>
                  </a:lnTo>
                  <a:lnTo>
                    <a:pt x="44196" y="12192"/>
                  </a:lnTo>
                  <a:close/>
                </a:path>
                <a:path w="97789" h="265429">
                  <a:moveTo>
                    <a:pt x="53340" y="12192"/>
                  </a:moveTo>
                  <a:lnTo>
                    <a:pt x="48768" y="20074"/>
                  </a:lnTo>
                  <a:lnTo>
                    <a:pt x="53340" y="27957"/>
                  </a:lnTo>
                  <a:lnTo>
                    <a:pt x="53340" y="12192"/>
                  </a:lnTo>
                  <a:close/>
                </a:path>
                <a:path w="97789" h="265429">
                  <a:moveTo>
                    <a:pt x="53340" y="9144"/>
                  </a:moveTo>
                  <a:lnTo>
                    <a:pt x="44196" y="9144"/>
                  </a:lnTo>
                  <a:lnTo>
                    <a:pt x="44196" y="12192"/>
                  </a:lnTo>
                  <a:lnTo>
                    <a:pt x="48768" y="20074"/>
                  </a:lnTo>
                  <a:lnTo>
                    <a:pt x="53340" y="12192"/>
                  </a:lnTo>
                  <a:lnTo>
                    <a:pt x="53340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>
            <a:extLst>
              <a:ext uri="{FF2B5EF4-FFF2-40B4-BE49-F238E27FC236}">
                <a16:creationId xmlns:a16="http://schemas.microsoft.com/office/drawing/2014/main" id="{9395B68D-48B1-4BA9-8C40-2E26BF56E2EF}"/>
              </a:ext>
            </a:extLst>
          </p:cNvPr>
          <p:cNvSpPr txBox="1"/>
          <p:nvPr/>
        </p:nvSpPr>
        <p:spPr>
          <a:xfrm>
            <a:off x="2562796" y="5033266"/>
            <a:ext cx="1443990" cy="485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mySlot</a:t>
            </a:r>
            <a:endParaRPr sz="1000">
              <a:latin typeface="Calibri"/>
              <a:cs typeface="Calibri"/>
            </a:endParaRPr>
          </a:p>
          <a:p>
            <a:pPr marL="276225" marR="257810" algn="ctr">
              <a:lnSpc>
                <a:spcPct val="101000"/>
              </a:lnSpc>
            </a:pPr>
            <a:r>
              <a:rPr sz="1000" dirty="0">
                <a:latin typeface="Calibri"/>
                <a:cs typeface="Calibri"/>
              </a:rPr>
              <a:t>–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advice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Calibri"/>
                <a:cs typeface="Calibri"/>
              </a:rPr>
              <a:t>Raben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warehouses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AA0C4D4E-047B-CB0B-1768-805F1D3CE8DC}"/>
              </a:ext>
            </a:extLst>
          </p:cNvPr>
          <p:cNvSpPr/>
          <p:nvPr/>
        </p:nvSpPr>
        <p:spPr>
          <a:xfrm>
            <a:off x="315468" y="3407658"/>
            <a:ext cx="894715" cy="2676525"/>
          </a:xfrm>
          <a:custGeom>
            <a:avLst/>
            <a:gdLst/>
            <a:ahLst/>
            <a:cxnLst/>
            <a:rect l="l" t="t" r="r" b="b"/>
            <a:pathLst>
              <a:path w="894715" h="2676525">
                <a:moveTo>
                  <a:pt x="466344" y="2590800"/>
                </a:moveTo>
                <a:lnTo>
                  <a:pt x="466344" y="2676144"/>
                </a:lnTo>
                <a:lnTo>
                  <a:pt x="524256" y="2647188"/>
                </a:lnTo>
                <a:lnTo>
                  <a:pt x="480060" y="2647188"/>
                </a:lnTo>
                <a:lnTo>
                  <a:pt x="480060" y="2619756"/>
                </a:lnTo>
                <a:lnTo>
                  <a:pt x="524256" y="2619756"/>
                </a:lnTo>
                <a:lnTo>
                  <a:pt x="466344" y="2590800"/>
                </a:lnTo>
                <a:close/>
              </a:path>
              <a:path w="894715" h="2676525">
                <a:moveTo>
                  <a:pt x="466344" y="2619756"/>
                </a:moveTo>
                <a:lnTo>
                  <a:pt x="394716" y="2619756"/>
                </a:lnTo>
                <a:lnTo>
                  <a:pt x="394716" y="2647188"/>
                </a:lnTo>
                <a:lnTo>
                  <a:pt x="466344" y="2647188"/>
                </a:lnTo>
                <a:lnTo>
                  <a:pt x="466344" y="2619756"/>
                </a:lnTo>
                <a:close/>
              </a:path>
              <a:path w="894715" h="2676525">
                <a:moveTo>
                  <a:pt x="524256" y="2619756"/>
                </a:moveTo>
                <a:lnTo>
                  <a:pt x="480060" y="2619756"/>
                </a:lnTo>
                <a:lnTo>
                  <a:pt x="480060" y="2647188"/>
                </a:lnTo>
                <a:lnTo>
                  <a:pt x="524256" y="2647188"/>
                </a:lnTo>
                <a:lnTo>
                  <a:pt x="551688" y="2633472"/>
                </a:lnTo>
                <a:lnTo>
                  <a:pt x="524256" y="2619756"/>
                </a:lnTo>
                <a:close/>
              </a:path>
              <a:path w="894715" h="2676525">
                <a:moveTo>
                  <a:pt x="365760" y="2619756"/>
                </a:moveTo>
                <a:lnTo>
                  <a:pt x="280416" y="2619756"/>
                </a:lnTo>
                <a:lnTo>
                  <a:pt x="280416" y="2647188"/>
                </a:lnTo>
                <a:lnTo>
                  <a:pt x="365760" y="2647188"/>
                </a:lnTo>
                <a:lnTo>
                  <a:pt x="365760" y="2619756"/>
                </a:lnTo>
                <a:close/>
              </a:path>
              <a:path w="894715" h="2676525">
                <a:moveTo>
                  <a:pt x="251460" y="2619756"/>
                </a:moveTo>
                <a:lnTo>
                  <a:pt x="166116" y="2619756"/>
                </a:lnTo>
                <a:lnTo>
                  <a:pt x="166116" y="2647188"/>
                </a:lnTo>
                <a:lnTo>
                  <a:pt x="251460" y="2647188"/>
                </a:lnTo>
                <a:lnTo>
                  <a:pt x="251460" y="2619756"/>
                </a:lnTo>
                <a:close/>
              </a:path>
              <a:path w="894715" h="2676525">
                <a:moveTo>
                  <a:pt x="137160" y="2619756"/>
                </a:moveTo>
                <a:lnTo>
                  <a:pt x="51816" y="2619756"/>
                </a:lnTo>
                <a:lnTo>
                  <a:pt x="51816" y="2647188"/>
                </a:lnTo>
                <a:lnTo>
                  <a:pt x="137160" y="2647188"/>
                </a:lnTo>
                <a:lnTo>
                  <a:pt x="137160" y="2619756"/>
                </a:lnTo>
                <a:close/>
              </a:path>
              <a:path w="894715" h="2676525">
                <a:moveTo>
                  <a:pt x="28956" y="2555748"/>
                </a:moveTo>
                <a:lnTo>
                  <a:pt x="0" y="2555748"/>
                </a:lnTo>
                <a:lnTo>
                  <a:pt x="0" y="2647188"/>
                </a:lnTo>
                <a:lnTo>
                  <a:pt x="22860" y="2647188"/>
                </a:lnTo>
                <a:lnTo>
                  <a:pt x="22860" y="2627376"/>
                </a:lnTo>
                <a:lnTo>
                  <a:pt x="15240" y="2619756"/>
                </a:lnTo>
                <a:lnTo>
                  <a:pt x="28956" y="2619756"/>
                </a:lnTo>
                <a:lnTo>
                  <a:pt x="28956" y="2555748"/>
                </a:lnTo>
                <a:close/>
              </a:path>
              <a:path w="894715" h="2676525">
                <a:moveTo>
                  <a:pt x="28956" y="2619756"/>
                </a:moveTo>
                <a:lnTo>
                  <a:pt x="22860" y="2619756"/>
                </a:lnTo>
                <a:lnTo>
                  <a:pt x="22860" y="2627376"/>
                </a:lnTo>
                <a:lnTo>
                  <a:pt x="28956" y="2633472"/>
                </a:lnTo>
                <a:lnTo>
                  <a:pt x="28956" y="2619756"/>
                </a:lnTo>
                <a:close/>
              </a:path>
              <a:path w="894715" h="2676525">
                <a:moveTo>
                  <a:pt x="22860" y="2619756"/>
                </a:moveTo>
                <a:lnTo>
                  <a:pt x="15240" y="2619756"/>
                </a:lnTo>
                <a:lnTo>
                  <a:pt x="22860" y="2627376"/>
                </a:lnTo>
                <a:lnTo>
                  <a:pt x="22860" y="2619756"/>
                </a:lnTo>
                <a:close/>
              </a:path>
              <a:path w="894715" h="2676525">
                <a:moveTo>
                  <a:pt x="28956" y="2441448"/>
                </a:moveTo>
                <a:lnTo>
                  <a:pt x="0" y="2441448"/>
                </a:lnTo>
                <a:lnTo>
                  <a:pt x="0" y="2528316"/>
                </a:lnTo>
                <a:lnTo>
                  <a:pt x="28956" y="2528316"/>
                </a:lnTo>
                <a:lnTo>
                  <a:pt x="28956" y="2441448"/>
                </a:lnTo>
                <a:close/>
              </a:path>
              <a:path w="894715" h="2676525">
                <a:moveTo>
                  <a:pt x="28956" y="2327148"/>
                </a:moveTo>
                <a:lnTo>
                  <a:pt x="0" y="2327148"/>
                </a:lnTo>
                <a:lnTo>
                  <a:pt x="0" y="2414016"/>
                </a:lnTo>
                <a:lnTo>
                  <a:pt x="28956" y="2414016"/>
                </a:lnTo>
                <a:lnTo>
                  <a:pt x="28956" y="2327148"/>
                </a:lnTo>
                <a:close/>
              </a:path>
              <a:path w="894715" h="2676525">
                <a:moveTo>
                  <a:pt x="28956" y="2212848"/>
                </a:moveTo>
                <a:lnTo>
                  <a:pt x="0" y="2212848"/>
                </a:lnTo>
                <a:lnTo>
                  <a:pt x="0" y="2299716"/>
                </a:lnTo>
                <a:lnTo>
                  <a:pt x="28956" y="2299716"/>
                </a:lnTo>
                <a:lnTo>
                  <a:pt x="28956" y="2212848"/>
                </a:lnTo>
                <a:close/>
              </a:path>
              <a:path w="894715" h="2676525">
                <a:moveTo>
                  <a:pt x="28956" y="2098548"/>
                </a:moveTo>
                <a:lnTo>
                  <a:pt x="0" y="2098548"/>
                </a:lnTo>
                <a:lnTo>
                  <a:pt x="0" y="2185416"/>
                </a:lnTo>
                <a:lnTo>
                  <a:pt x="28956" y="2185416"/>
                </a:lnTo>
                <a:lnTo>
                  <a:pt x="28956" y="2098548"/>
                </a:lnTo>
                <a:close/>
              </a:path>
              <a:path w="894715" h="2676525">
                <a:moveTo>
                  <a:pt x="28956" y="1984248"/>
                </a:moveTo>
                <a:lnTo>
                  <a:pt x="0" y="1984248"/>
                </a:lnTo>
                <a:lnTo>
                  <a:pt x="0" y="2071116"/>
                </a:lnTo>
                <a:lnTo>
                  <a:pt x="28956" y="2071116"/>
                </a:lnTo>
                <a:lnTo>
                  <a:pt x="28956" y="1984248"/>
                </a:lnTo>
                <a:close/>
              </a:path>
              <a:path w="894715" h="2676525">
                <a:moveTo>
                  <a:pt x="28956" y="1869948"/>
                </a:moveTo>
                <a:lnTo>
                  <a:pt x="0" y="1869948"/>
                </a:lnTo>
                <a:lnTo>
                  <a:pt x="0" y="1956816"/>
                </a:lnTo>
                <a:lnTo>
                  <a:pt x="28956" y="1956816"/>
                </a:lnTo>
                <a:lnTo>
                  <a:pt x="28956" y="1869948"/>
                </a:lnTo>
                <a:close/>
              </a:path>
              <a:path w="894715" h="2676525">
                <a:moveTo>
                  <a:pt x="28956" y="1755648"/>
                </a:moveTo>
                <a:lnTo>
                  <a:pt x="0" y="1755648"/>
                </a:lnTo>
                <a:lnTo>
                  <a:pt x="0" y="1842516"/>
                </a:lnTo>
                <a:lnTo>
                  <a:pt x="28956" y="1842516"/>
                </a:lnTo>
                <a:lnTo>
                  <a:pt x="28956" y="1755648"/>
                </a:lnTo>
                <a:close/>
              </a:path>
              <a:path w="894715" h="2676525">
                <a:moveTo>
                  <a:pt x="28956" y="1641348"/>
                </a:moveTo>
                <a:lnTo>
                  <a:pt x="0" y="1641348"/>
                </a:lnTo>
                <a:lnTo>
                  <a:pt x="0" y="1728216"/>
                </a:lnTo>
                <a:lnTo>
                  <a:pt x="28956" y="1728216"/>
                </a:lnTo>
                <a:lnTo>
                  <a:pt x="28956" y="1641348"/>
                </a:lnTo>
                <a:close/>
              </a:path>
              <a:path w="894715" h="2676525">
                <a:moveTo>
                  <a:pt x="28956" y="1527048"/>
                </a:moveTo>
                <a:lnTo>
                  <a:pt x="0" y="1527048"/>
                </a:lnTo>
                <a:lnTo>
                  <a:pt x="0" y="1613916"/>
                </a:lnTo>
                <a:lnTo>
                  <a:pt x="28956" y="1613916"/>
                </a:lnTo>
                <a:lnTo>
                  <a:pt x="28956" y="1527048"/>
                </a:lnTo>
                <a:close/>
              </a:path>
              <a:path w="894715" h="2676525">
                <a:moveTo>
                  <a:pt x="28956" y="1412748"/>
                </a:moveTo>
                <a:lnTo>
                  <a:pt x="0" y="1412748"/>
                </a:lnTo>
                <a:lnTo>
                  <a:pt x="0" y="1499616"/>
                </a:lnTo>
                <a:lnTo>
                  <a:pt x="28956" y="1499616"/>
                </a:lnTo>
                <a:lnTo>
                  <a:pt x="28956" y="1412748"/>
                </a:lnTo>
                <a:close/>
              </a:path>
              <a:path w="894715" h="2676525">
                <a:moveTo>
                  <a:pt x="28956" y="1298448"/>
                </a:moveTo>
                <a:lnTo>
                  <a:pt x="0" y="1298448"/>
                </a:lnTo>
                <a:lnTo>
                  <a:pt x="0" y="1385316"/>
                </a:lnTo>
                <a:lnTo>
                  <a:pt x="28956" y="1385316"/>
                </a:lnTo>
                <a:lnTo>
                  <a:pt x="28956" y="1298448"/>
                </a:lnTo>
                <a:close/>
              </a:path>
              <a:path w="894715" h="2676525">
                <a:moveTo>
                  <a:pt x="28956" y="1184148"/>
                </a:moveTo>
                <a:lnTo>
                  <a:pt x="0" y="1184148"/>
                </a:lnTo>
                <a:lnTo>
                  <a:pt x="0" y="1271016"/>
                </a:lnTo>
                <a:lnTo>
                  <a:pt x="28956" y="1271016"/>
                </a:lnTo>
                <a:lnTo>
                  <a:pt x="28956" y="1184148"/>
                </a:lnTo>
                <a:close/>
              </a:path>
              <a:path w="894715" h="2676525">
                <a:moveTo>
                  <a:pt x="28956" y="1069848"/>
                </a:moveTo>
                <a:lnTo>
                  <a:pt x="0" y="1069848"/>
                </a:lnTo>
                <a:lnTo>
                  <a:pt x="0" y="1156716"/>
                </a:lnTo>
                <a:lnTo>
                  <a:pt x="28956" y="1156716"/>
                </a:lnTo>
                <a:lnTo>
                  <a:pt x="28956" y="1069848"/>
                </a:lnTo>
                <a:close/>
              </a:path>
              <a:path w="894715" h="2676525">
                <a:moveTo>
                  <a:pt x="28956" y="955548"/>
                </a:moveTo>
                <a:lnTo>
                  <a:pt x="0" y="955548"/>
                </a:lnTo>
                <a:lnTo>
                  <a:pt x="0" y="1042416"/>
                </a:lnTo>
                <a:lnTo>
                  <a:pt x="28956" y="1042416"/>
                </a:lnTo>
                <a:lnTo>
                  <a:pt x="28956" y="955548"/>
                </a:lnTo>
                <a:close/>
              </a:path>
              <a:path w="894715" h="2676525">
                <a:moveTo>
                  <a:pt x="28956" y="841248"/>
                </a:moveTo>
                <a:lnTo>
                  <a:pt x="0" y="841248"/>
                </a:lnTo>
                <a:lnTo>
                  <a:pt x="0" y="928116"/>
                </a:lnTo>
                <a:lnTo>
                  <a:pt x="28956" y="928116"/>
                </a:lnTo>
                <a:lnTo>
                  <a:pt x="28956" y="841248"/>
                </a:lnTo>
                <a:close/>
              </a:path>
              <a:path w="894715" h="2676525">
                <a:moveTo>
                  <a:pt x="28956" y="726948"/>
                </a:moveTo>
                <a:lnTo>
                  <a:pt x="0" y="726948"/>
                </a:lnTo>
                <a:lnTo>
                  <a:pt x="0" y="813816"/>
                </a:lnTo>
                <a:lnTo>
                  <a:pt x="28956" y="813816"/>
                </a:lnTo>
                <a:lnTo>
                  <a:pt x="28956" y="726948"/>
                </a:lnTo>
                <a:close/>
              </a:path>
              <a:path w="894715" h="2676525">
                <a:moveTo>
                  <a:pt x="28956" y="612648"/>
                </a:moveTo>
                <a:lnTo>
                  <a:pt x="0" y="612648"/>
                </a:lnTo>
                <a:lnTo>
                  <a:pt x="0" y="699516"/>
                </a:lnTo>
                <a:lnTo>
                  <a:pt x="28956" y="699516"/>
                </a:lnTo>
                <a:lnTo>
                  <a:pt x="28956" y="612648"/>
                </a:lnTo>
                <a:close/>
              </a:path>
              <a:path w="894715" h="2676525">
                <a:moveTo>
                  <a:pt x="28956" y="498348"/>
                </a:moveTo>
                <a:lnTo>
                  <a:pt x="0" y="498348"/>
                </a:lnTo>
                <a:lnTo>
                  <a:pt x="0" y="585216"/>
                </a:lnTo>
                <a:lnTo>
                  <a:pt x="28956" y="585216"/>
                </a:lnTo>
                <a:lnTo>
                  <a:pt x="28956" y="498348"/>
                </a:lnTo>
                <a:close/>
              </a:path>
              <a:path w="894715" h="2676525">
                <a:moveTo>
                  <a:pt x="28956" y="384048"/>
                </a:moveTo>
                <a:lnTo>
                  <a:pt x="0" y="384048"/>
                </a:lnTo>
                <a:lnTo>
                  <a:pt x="0" y="470916"/>
                </a:lnTo>
                <a:lnTo>
                  <a:pt x="28956" y="470916"/>
                </a:lnTo>
                <a:lnTo>
                  <a:pt x="28956" y="384048"/>
                </a:lnTo>
                <a:close/>
              </a:path>
              <a:path w="894715" h="2676525">
                <a:moveTo>
                  <a:pt x="28956" y="269748"/>
                </a:moveTo>
                <a:lnTo>
                  <a:pt x="0" y="269748"/>
                </a:lnTo>
                <a:lnTo>
                  <a:pt x="0" y="356616"/>
                </a:lnTo>
                <a:lnTo>
                  <a:pt x="28956" y="356616"/>
                </a:lnTo>
                <a:lnTo>
                  <a:pt x="28956" y="269748"/>
                </a:lnTo>
                <a:close/>
              </a:path>
              <a:path w="894715" h="2676525">
                <a:moveTo>
                  <a:pt x="28956" y="155448"/>
                </a:moveTo>
                <a:lnTo>
                  <a:pt x="0" y="155448"/>
                </a:lnTo>
                <a:lnTo>
                  <a:pt x="0" y="242316"/>
                </a:lnTo>
                <a:lnTo>
                  <a:pt x="28956" y="242316"/>
                </a:lnTo>
                <a:lnTo>
                  <a:pt x="28956" y="155448"/>
                </a:lnTo>
                <a:close/>
              </a:path>
              <a:path w="894715" h="2676525">
                <a:moveTo>
                  <a:pt x="15240" y="28956"/>
                </a:moveTo>
                <a:lnTo>
                  <a:pt x="0" y="28956"/>
                </a:lnTo>
                <a:lnTo>
                  <a:pt x="0" y="128016"/>
                </a:lnTo>
                <a:lnTo>
                  <a:pt x="28956" y="128016"/>
                </a:lnTo>
                <a:lnTo>
                  <a:pt x="28956" y="56388"/>
                </a:lnTo>
                <a:lnTo>
                  <a:pt x="15240" y="56388"/>
                </a:lnTo>
                <a:lnTo>
                  <a:pt x="15240" y="28956"/>
                </a:lnTo>
                <a:close/>
              </a:path>
              <a:path w="894715" h="2676525">
                <a:moveTo>
                  <a:pt x="28956" y="42672"/>
                </a:moveTo>
                <a:lnTo>
                  <a:pt x="15240" y="56388"/>
                </a:lnTo>
                <a:lnTo>
                  <a:pt x="28956" y="56388"/>
                </a:lnTo>
                <a:lnTo>
                  <a:pt x="28956" y="42672"/>
                </a:lnTo>
                <a:close/>
              </a:path>
              <a:path w="894715" h="2676525">
                <a:moveTo>
                  <a:pt x="129540" y="28956"/>
                </a:moveTo>
                <a:lnTo>
                  <a:pt x="44196" y="28956"/>
                </a:lnTo>
                <a:lnTo>
                  <a:pt x="44196" y="56388"/>
                </a:lnTo>
                <a:lnTo>
                  <a:pt x="129540" y="56388"/>
                </a:lnTo>
                <a:lnTo>
                  <a:pt x="129540" y="28956"/>
                </a:lnTo>
                <a:close/>
              </a:path>
              <a:path w="894715" h="2676525">
                <a:moveTo>
                  <a:pt x="243840" y="28956"/>
                </a:moveTo>
                <a:lnTo>
                  <a:pt x="158496" y="28956"/>
                </a:lnTo>
                <a:lnTo>
                  <a:pt x="158496" y="56388"/>
                </a:lnTo>
                <a:lnTo>
                  <a:pt x="243840" y="56388"/>
                </a:lnTo>
                <a:lnTo>
                  <a:pt x="243840" y="28956"/>
                </a:lnTo>
                <a:close/>
              </a:path>
              <a:path w="894715" h="2676525">
                <a:moveTo>
                  <a:pt x="358140" y="28956"/>
                </a:moveTo>
                <a:lnTo>
                  <a:pt x="272796" y="28956"/>
                </a:lnTo>
                <a:lnTo>
                  <a:pt x="272796" y="56388"/>
                </a:lnTo>
                <a:lnTo>
                  <a:pt x="358140" y="56388"/>
                </a:lnTo>
                <a:lnTo>
                  <a:pt x="358140" y="28956"/>
                </a:lnTo>
                <a:close/>
              </a:path>
              <a:path w="894715" h="2676525">
                <a:moveTo>
                  <a:pt x="472440" y="28956"/>
                </a:moveTo>
                <a:lnTo>
                  <a:pt x="387096" y="28956"/>
                </a:lnTo>
                <a:lnTo>
                  <a:pt x="387096" y="56388"/>
                </a:lnTo>
                <a:lnTo>
                  <a:pt x="472440" y="56388"/>
                </a:lnTo>
                <a:lnTo>
                  <a:pt x="472440" y="28956"/>
                </a:lnTo>
                <a:close/>
              </a:path>
              <a:path w="894715" h="2676525">
                <a:moveTo>
                  <a:pt x="586740" y="28956"/>
                </a:moveTo>
                <a:lnTo>
                  <a:pt x="501396" y="28956"/>
                </a:lnTo>
                <a:lnTo>
                  <a:pt x="501396" y="56388"/>
                </a:lnTo>
                <a:lnTo>
                  <a:pt x="586740" y="56388"/>
                </a:lnTo>
                <a:lnTo>
                  <a:pt x="586740" y="28956"/>
                </a:lnTo>
                <a:close/>
              </a:path>
              <a:path w="894715" h="2676525">
                <a:moveTo>
                  <a:pt x="701040" y="28956"/>
                </a:moveTo>
                <a:lnTo>
                  <a:pt x="615696" y="28956"/>
                </a:lnTo>
                <a:lnTo>
                  <a:pt x="615696" y="56388"/>
                </a:lnTo>
                <a:lnTo>
                  <a:pt x="701040" y="56388"/>
                </a:lnTo>
                <a:lnTo>
                  <a:pt x="701040" y="28956"/>
                </a:lnTo>
                <a:close/>
              </a:path>
              <a:path w="894715" h="2676525">
                <a:moveTo>
                  <a:pt x="809244" y="0"/>
                </a:moveTo>
                <a:lnTo>
                  <a:pt x="809244" y="85344"/>
                </a:lnTo>
                <a:lnTo>
                  <a:pt x="867156" y="56388"/>
                </a:lnTo>
                <a:lnTo>
                  <a:pt x="815340" y="56388"/>
                </a:lnTo>
                <a:lnTo>
                  <a:pt x="815340" y="28956"/>
                </a:lnTo>
                <a:lnTo>
                  <a:pt x="867156" y="28956"/>
                </a:lnTo>
                <a:lnTo>
                  <a:pt x="809244" y="0"/>
                </a:lnTo>
                <a:close/>
              </a:path>
              <a:path w="894715" h="2676525">
                <a:moveTo>
                  <a:pt x="809244" y="28956"/>
                </a:moveTo>
                <a:lnTo>
                  <a:pt x="729996" y="28956"/>
                </a:lnTo>
                <a:lnTo>
                  <a:pt x="729996" y="56388"/>
                </a:lnTo>
                <a:lnTo>
                  <a:pt x="809244" y="56388"/>
                </a:lnTo>
                <a:lnTo>
                  <a:pt x="809244" y="28956"/>
                </a:lnTo>
                <a:close/>
              </a:path>
              <a:path w="894715" h="2676525">
                <a:moveTo>
                  <a:pt x="867156" y="28956"/>
                </a:moveTo>
                <a:lnTo>
                  <a:pt x="815340" y="28956"/>
                </a:lnTo>
                <a:lnTo>
                  <a:pt x="815340" y="56388"/>
                </a:lnTo>
                <a:lnTo>
                  <a:pt x="867156" y="56388"/>
                </a:lnTo>
                <a:lnTo>
                  <a:pt x="894588" y="42672"/>
                </a:lnTo>
                <a:lnTo>
                  <a:pt x="867156" y="2895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E258200A-42D8-99E4-AD78-F096CB8F086D}"/>
              </a:ext>
            </a:extLst>
          </p:cNvPr>
          <p:cNvSpPr txBox="1"/>
          <p:nvPr/>
        </p:nvSpPr>
        <p:spPr>
          <a:xfrm>
            <a:off x="1156207" y="5952237"/>
            <a:ext cx="4748530" cy="214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2E73B4"/>
                </a:solidFill>
                <a:latin typeface="Arial"/>
                <a:cs typeface="Arial"/>
              </a:rPr>
              <a:t>Step</a:t>
            </a:r>
            <a:r>
              <a:rPr sz="1000" b="1" spc="-15" dirty="0">
                <a:solidFill>
                  <a:srgbClr val="2E73B4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73B4"/>
                </a:solidFill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Find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shipment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refers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myTrack&amp;Trace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443865" marR="5080">
              <a:lnSpc>
                <a:spcPct val="191000"/>
              </a:lnSpc>
              <a:spcBef>
                <a:spcPts val="10"/>
              </a:spcBef>
            </a:pPr>
            <a:r>
              <a:rPr sz="1000" dirty="0">
                <a:latin typeface="Arial"/>
                <a:cs typeface="Arial"/>
              </a:rPr>
              <a:t>ATTENTION!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available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time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range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last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125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days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(approx.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4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months).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that, 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</a:t>
            </a:r>
            <a:r>
              <a:rPr sz="1000" u="none" spc="-20" dirty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722630" indent="-263525">
              <a:lnSpc>
                <a:spcPct val="100000"/>
              </a:lnSpc>
              <a:spcBef>
                <a:spcPts val="1105"/>
              </a:spcBef>
              <a:buFont typeface="Arial"/>
              <a:buAutoNum type="alphaLcPeriod"/>
              <a:tabLst>
                <a:tab pos="722630" algn="l"/>
              </a:tabLst>
            </a:pPr>
            <a:r>
              <a:rPr sz="1000" i="1" dirty="0">
                <a:latin typeface="Arial"/>
                <a:cs typeface="Arial"/>
              </a:rPr>
              <a:t>Quick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Search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  <a:buFont typeface="Arial"/>
              <a:buAutoNum type="alphaLcPeriod"/>
            </a:pPr>
            <a:endParaRPr sz="1000">
              <a:latin typeface="Arial"/>
              <a:cs typeface="Arial"/>
            </a:endParaRPr>
          </a:p>
          <a:p>
            <a:pPr marL="3001010" marR="1356995" indent="31750">
              <a:lnSpc>
                <a:spcPts val="1040"/>
              </a:lnSpc>
            </a:pPr>
            <a:r>
              <a:rPr sz="900" b="1" i="1" spc="-10" dirty="0">
                <a:latin typeface="Arial"/>
                <a:cs typeface="Arial"/>
              </a:rPr>
              <a:t>Quick Search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Arial"/>
              <a:cs typeface="Arial"/>
            </a:endParaRPr>
          </a:p>
          <a:p>
            <a:pPr marL="462280">
              <a:lnSpc>
                <a:spcPts val="1055"/>
              </a:lnSpc>
            </a:pPr>
            <a:r>
              <a:rPr sz="900" dirty="0">
                <a:latin typeface="Arial"/>
                <a:cs typeface="Arial"/>
              </a:rPr>
              <a:t>In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category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-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Shipment</a:t>
            </a:r>
            <a:r>
              <a:rPr sz="9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No.</a:t>
            </a:r>
            <a:r>
              <a:rPr sz="900" u="none" dirty="0">
                <a:latin typeface="Arial"/>
                <a:cs typeface="Arial"/>
              </a:rPr>
              <a:t>-</a:t>
            </a:r>
            <a:r>
              <a:rPr sz="900" u="none" spc="-15" dirty="0">
                <a:latin typeface="Arial"/>
                <a:cs typeface="Arial"/>
              </a:rPr>
              <a:t> </a:t>
            </a:r>
            <a:r>
              <a:rPr sz="900" u="none" spc="-10" dirty="0">
                <a:latin typeface="Arial"/>
                <a:cs typeface="Arial"/>
              </a:rPr>
              <a:t>enter:</a:t>
            </a:r>
            <a:endParaRPr sz="900">
              <a:latin typeface="Arial"/>
              <a:cs typeface="Arial"/>
            </a:endParaRPr>
          </a:p>
          <a:p>
            <a:pPr marL="1139825" lvl="1" indent="-228600">
              <a:lnSpc>
                <a:spcPts val="1030"/>
              </a:lnSpc>
              <a:buFont typeface="Courier New"/>
              <a:buChar char="o"/>
              <a:tabLst>
                <a:tab pos="1139825" algn="l"/>
              </a:tabLst>
            </a:pPr>
            <a:r>
              <a:rPr sz="900" dirty="0">
                <a:latin typeface="Arial"/>
                <a:cs typeface="Arial"/>
              </a:rPr>
              <a:t>Shipment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number</a:t>
            </a:r>
            <a:r>
              <a:rPr sz="900" spc="-20" dirty="0">
                <a:latin typeface="Arial"/>
                <a:cs typeface="Arial"/>
              </a:rPr>
              <a:t> (1);</a:t>
            </a:r>
            <a:endParaRPr sz="900">
              <a:latin typeface="Arial"/>
              <a:cs typeface="Arial"/>
            </a:endParaRPr>
          </a:p>
          <a:p>
            <a:pPr marL="1139825" lvl="1" indent="-228600">
              <a:lnSpc>
                <a:spcPts val="1030"/>
              </a:lnSpc>
              <a:buFont typeface="Courier New"/>
              <a:buChar char="o"/>
              <a:tabLst>
                <a:tab pos="1139825" algn="l"/>
              </a:tabLst>
            </a:pPr>
            <a:r>
              <a:rPr sz="900" dirty="0">
                <a:latin typeface="Arial"/>
                <a:cs typeface="Arial"/>
              </a:rPr>
              <a:t>Shipment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number</a:t>
            </a:r>
            <a:r>
              <a:rPr sz="900" spc="-20" dirty="0">
                <a:latin typeface="Arial"/>
                <a:cs typeface="Arial"/>
              </a:rPr>
              <a:t> (2);</a:t>
            </a:r>
            <a:endParaRPr sz="900">
              <a:latin typeface="Arial"/>
              <a:cs typeface="Arial"/>
            </a:endParaRPr>
          </a:p>
          <a:p>
            <a:pPr marL="1139825" lvl="1" indent="-228600">
              <a:lnSpc>
                <a:spcPts val="1055"/>
              </a:lnSpc>
              <a:buFont typeface="Courier New"/>
              <a:buChar char="o"/>
              <a:tabLst>
                <a:tab pos="1139825" algn="l"/>
              </a:tabLst>
            </a:pPr>
            <a:r>
              <a:rPr sz="900" dirty="0">
                <a:latin typeface="Arial"/>
                <a:cs typeface="Arial"/>
              </a:rPr>
              <a:t>Reference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number;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8" name="object 28">
            <a:extLst>
              <a:ext uri="{FF2B5EF4-FFF2-40B4-BE49-F238E27FC236}">
                <a16:creationId xmlns:a16="http://schemas.microsoft.com/office/drawing/2014/main" id="{6CB122F5-AE44-1EDE-7EE3-87A577641DF0}"/>
              </a:ext>
            </a:extLst>
          </p:cNvPr>
          <p:cNvGrpSpPr/>
          <p:nvPr/>
        </p:nvGrpSpPr>
        <p:grpSpPr>
          <a:xfrm>
            <a:off x="4737861" y="8761217"/>
            <a:ext cx="292100" cy="374015"/>
            <a:chOff x="4737861" y="8761217"/>
            <a:chExt cx="292100" cy="374015"/>
          </a:xfrm>
        </p:grpSpPr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D09B22D8-C69F-29BF-06F8-7DCD3BD0E01D}"/>
                </a:ext>
              </a:extLst>
            </p:cNvPr>
            <p:cNvSpPr/>
            <p:nvPr/>
          </p:nvSpPr>
          <p:spPr>
            <a:xfrm>
              <a:off x="4744211" y="8767567"/>
              <a:ext cx="279400" cy="361315"/>
            </a:xfrm>
            <a:custGeom>
              <a:avLst/>
              <a:gdLst/>
              <a:ahLst/>
              <a:cxnLst/>
              <a:rect l="l" t="t" r="r" b="b"/>
              <a:pathLst>
                <a:path w="279400" h="361315">
                  <a:moveTo>
                    <a:pt x="140207" y="0"/>
                  </a:moveTo>
                  <a:lnTo>
                    <a:pt x="140207" y="89915"/>
                  </a:lnTo>
                  <a:lnTo>
                    <a:pt x="0" y="89915"/>
                  </a:lnTo>
                  <a:lnTo>
                    <a:pt x="0" y="271271"/>
                  </a:lnTo>
                  <a:lnTo>
                    <a:pt x="140207" y="271271"/>
                  </a:lnTo>
                  <a:lnTo>
                    <a:pt x="140207" y="361187"/>
                  </a:lnTo>
                  <a:lnTo>
                    <a:pt x="278891" y="181355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D2DF989C-C402-9B52-B909-5400E293C715}"/>
                </a:ext>
              </a:extLst>
            </p:cNvPr>
            <p:cNvSpPr/>
            <p:nvPr/>
          </p:nvSpPr>
          <p:spPr>
            <a:xfrm>
              <a:off x="4744211" y="8767567"/>
              <a:ext cx="279400" cy="361315"/>
            </a:xfrm>
            <a:custGeom>
              <a:avLst/>
              <a:gdLst/>
              <a:ahLst/>
              <a:cxnLst/>
              <a:rect l="l" t="t" r="r" b="b"/>
              <a:pathLst>
                <a:path w="279400" h="361315">
                  <a:moveTo>
                    <a:pt x="140207" y="361187"/>
                  </a:moveTo>
                  <a:lnTo>
                    <a:pt x="140207" y="271271"/>
                  </a:lnTo>
                  <a:lnTo>
                    <a:pt x="0" y="271271"/>
                  </a:lnTo>
                  <a:lnTo>
                    <a:pt x="0" y="89915"/>
                  </a:lnTo>
                  <a:lnTo>
                    <a:pt x="140207" y="89915"/>
                  </a:lnTo>
                  <a:lnTo>
                    <a:pt x="140207" y="0"/>
                  </a:lnTo>
                  <a:lnTo>
                    <a:pt x="278891" y="181355"/>
                  </a:lnTo>
                  <a:lnTo>
                    <a:pt x="140207" y="361187"/>
                  </a:lnTo>
                  <a:close/>
                </a:path>
              </a:pathLst>
            </a:custGeom>
            <a:ln w="126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>
            <a:extLst>
              <a:ext uri="{FF2B5EF4-FFF2-40B4-BE49-F238E27FC236}">
                <a16:creationId xmlns:a16="http://schemas.microsoft.com/office/drawing/2014/main" id="{C224C2FF-CC7A-1C4B-CD78-C8AB6E58C1F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007097" y="9906937"/>
            <a:ext cx="769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495AF"/>
                </a:solidFill>
              </a:rPr>
              <a:t>Page</a:t>
            </a:r>
            <a:r>
              <a:rPr spc="-15" dirty="0">
                <a:solidFill>
                  <a:srgbClr val="8495AF"/>
                </a:solidFill>
              </a:rPr>
              <a:t> </a:t>
            </a:r>
            <a:r>
              <a:rPr dirty="0"/>
              <a:t>4</a:t>
            </a:r>
            <a:r>
              <a:rPr spc="-10" dirty="0"/>
              <a:t> </a:t>
            </a:r>
            <a:r>
              <a:rPr dirty="0"/>
              <a:t>|</a:t>
            </a:r>
            <a:r>
              <a:rPr spc="-25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419331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71D0E1B-0D64-F69D-E94F-DEF62E34D604}"/>
              </a:ext>
            </a:extLst>
          </p:cNvPr>
          <p:cNvSpPr txBox="1"/>
          <p:nvPr/>
        </p:nvSpPr>
        <p:spPr>
          <a:xfrm>
            <a:off x="1602739" y="1025147"/>
            <a:ext cx="38830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b.</a:t>
            </a:r>
            <a:r>
              <a:rPr sz="1000" spc="19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available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filters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list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 available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shipments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myTT.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2A5689E-E9F5-B82A-AFA4-3B788788BC03}"/>
              </a:ext>
            </a:extLst>
          </p:cNvPr>
          <p:cNvSpPr txBox="1"/>
          <p:nvPr/>
        </p:nvSpPr>
        <p:spPr>
          <a:xfrm>
            <a:off x="1156207" y="4091434"/>
            <a:ext cx="17735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2E73B4"/>
                </a:solidFill>
                <a:latin typeface="Arial"/>
                <a:cs typeface="Arial"/>
              </a:rPr>
              <a:t>Step</a:t>
            </a:r>
            <a:r>
              <a:rPr sz="1000" b="1" spc="-10" dirty="0">
                <a:solidFill>
                  <a:srgbClr val="2E73B4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73B4"/>
                </a:solidFill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shipment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details.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53A4235-1387-A3BF-FD59-F79CA835C43B}"/>
              </a:ext>
            </a:extLst>
          </p:cNvPr>
          <p:cNvSpPr txBox="1"/>
          <p:nvPr/>
        </p:nvSpPr>
        <p:spPr>
          <a:xfrm>
            <a:off x="1156207" y="5932425"/>
            <a:ext cx="29521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2E73B4"/>
                </a:solidFill>
                <a:latin typeface="Arial"/>
                <a:cs typeface="Arial"/>
              </a:rPr>
              <a:t>Step</a:t>
            </a:r>
            <a:r>
              <a:rPr sz="1000" b="1" spc="-10" dirty="0">
                <a:solidFill>
                  <a:srgbClr val="2E73B4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73B4"/>
                </a:solidFill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Claims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tab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press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Send </a:t>
            </a:r>
            <a:r>
              <a:rPr sz="1000" i="1" spc="-1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43652FF8-4522-EDFC-F516-9ED89F74C206}"/>
              </a:ext>
            </a:extLst>
          </p:cNvPr>
          <p:cNvGrpSpPr/>
          <p:nvPr/>
        </p:nvGrpSpPr>
        <p:grpSpPr>
          <a:xfrm>
            <a:off x="667512" y="4431786"/>
            <a:ext cx="6306820" cy="1356360"/>
            <a:chOff x="667512" y="4431786"/>
            <a:chExt cx="6306820" cy="135636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57462FCD-0A66-C7FE-43F3-5F83F387E71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512" y="4431786"/>
              <a:ext cx="6306311" cy="1356360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B5D6FBCE-DC2B-E2AB-5027-B1D9CEA6C9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852" y="4488174"/>
              <a:ext cx="6201156" cy="1248156"/>
            </a:xfrm>
            <a:prstGeom prst="rect">
              <a:avLst/>
            </a:prstGeom>
          </p:spPr>
        </p:pic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9A7A6411-BCAA-BD89-9267-3503B4D5D991}"/>
              </a:ext>
            </a:extLst>
          </p:cNvPr>
          <p:cNvGrpSpPr/>
          <p:nvPr/>
        </p:nvGrpSpPr>
        <p:grpSpPr>
          <a:xfrm>
            <a:off x="728472" y="6272778"/>
            <a:ext cx="6105525" cy="2700655"/>
            <a:chOff x="728472" y="6272778"/>
            <a:chExt cx="6105525" cy="270065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C1E99AF8-A5E9-3626-7991-7DCD4F6E76D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472" y="6272778"/>
              <a:ext cx="6105143" cy="2700528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55C56029-2003-AA4F-FC4C-75A63BC6BAA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152" y="6377934"/>
              <a:ext cx="5894832" cy="2490215"/>
            </a:xfrm>
            <a:prstGeom prst="rect">
              <a:avLst/>
            </a:prstGeom>
          </p:spPr>
        </p:pic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3FBC744-8F8A-22C2-7E41-7EC1153E76EB}"/>
                </a:ext>
              </a:extLst>
            </p:cNvPr>
            <p:cNvSpPr/>
            <p:nvPr/>
          </p:nvSpPr>
          <p:spPr>
            <a:xfrm>
              <a:off x="1376172" y="7595610"/>
              <a:ext cx="2537460" cy="1045844"/>
            </a:xfrm>
            <a:custGeom>
              <a:avLst/>
              <a:gdLst/>
              <a:ahLst/>
              <a:cxnLst/>
              <a:rect l="l" t="t" r="r" b="b"/>
              <a:pathLst>
                <a:path w="2537460" h="1045845">
                  <a:moveTo>
                    <a:pt x="65532" y="954024"/>
                  </a:moveTo>
                  <a:lnTo>
                    <a:pt x="62484" y="954024"/>
                  </a:lnTo>
                  <a:lnTo>
                    <a:pt x="59436" y="955548"/>
                  </a:lnTo>
                  <a:lnTo>
                    <a:pt x="0" y="1031748"/>
                  </a:lnTo>
                  <a:lnTo>
                    <a:pt x="96012" y="1045464"/>
                  </a:lnTo>
                  <a:lnTo>
                    <a:pt x="99060" y="1043940"/>
                  </a:lnTo>
                  <a:lnTo>
                    <a:pt x="100584" y="1040892"/>
                  </a:lnTo>
                  <a:lnTo>
                    <a:pt x="100584" y="1037844"/>
                  </a:lnTo>
                  <a:lnTo>
                    <a:pt x="97536" y="1036320"/>
                  </a:lnTo>
                  <a:lnTo>
                    <a:pt x="68072" y="1031748"/>
                  </a:lnTo>
                  <a:lnTo>
                    <a:pt x="10668" y="1031748"/>
                  </a:lnTo>
                  <a:lnTo>
                    <a:pt x="7620" y="1024128"/>
                  </a:lnTo>
                  <a:lnTo>
                    <a:pt x="9455" y="1023383"/>
                  </a:lnTo>
                  <a:lnTo>
                    <a:pt x="9244" y="1022854"/>
                  </a:lnTo>
                  <a:lnTo>
                    <a:pt x="9144" y="1022604"/>
                  </a:lnTo>
                  <a:lnTo>
                    <a:pt x="11380" y="1022604"/>
                  </a:lnTo>
                  <a:lnTo>
                    <a:pt x="21302" y="1018582"/>
                  </a:lnTo>
                  <a:lnTo>
                    <a:pt x="67056" y="960120"/>
                  </a:lnTo>
                  <a:lnTo>
                    <a:pt x="67056" y="957072"/>
                  </a:lnTo>
                  <a:lnTo>
                    <a:pt x="65532" y="954024"/>
                  </a:lnTo>
                  <a:close/>
                </a:path>
                <a:path w="2537460" h="1045845">
                  <a:moveTo>
                    <a:pt x="9455" y="1023383"/>
                  </a:moveTo>
                  <a:lnTo>
                    <a:pt x="7620" y="1024128"/>
                  </a:lnTo>
                  <a:lnTo>
                    <a:pt x="10668" y="1031748"/>
                  </a:lnTo>
                  <a:lnTo>
                    <a:pt x="14428" y="1030224"/>
                  </a:lnTo>
                  <a:lnTo>
                    <a:pt x="12192" y="1030224"/>
                  </a:lnTo>
                  <a:lnTo>
                    <a:pt x="9455" y="1023383"/>
                  </a:lnTo>
                  <a:close/>
                </a:path>
                <a:path w="2537460" h="1045845">
                  <a:moveTo>
                    <a:pt x="26560" y="1025306"/>
                  </a:moveTo>
                  <a:lnTo>
                    <a:pt x="10668" y="1031748"/>
                  </a:lnTo>
                  <a:lnTo>
                    <a:pt x="68072" y="1031748"/>
                  </a:lnTo>
                  <a:lnTo>
                    <a:pt x="26560" y="1025306"/>
                  </a:lnTo>
                  <a:close/>
                </a:path>
                <a:path w="2537460" h="1045845">
                  <a:moveTo>
                    <a:pt x="10761" y="1022854"/>
                  </a:moveTo>
                  <a:lnTo>
                    <a:pt x="9455" y="1023383"/>
                  </a:lnTo>
                  <a:lnTo>
                    <a:pt x="12192" y="1030224"/>
                  </a:lnTo>
                  <a:lnTo>
                    <a:pt x="17179" y="1023850"/>
                  </a:lnTo>
                  <a:lnTo>
                    <a:pt x="10761" y="1022854"/>
                  </a:lnTo>
                  <a:close/>
                </a:path>
                <a:path w="2537460" h="1045845">
                  <a:moveTo>
                    <a:pt x="17179" y="1023850"/>
                  </a:moveTo>
                  <a:lnTo>
                    <a:pt x="12192" y="1030224"/>
                  </a:lnTo>
                  <a:lnTo>
                    <a:pt x="14428" y="1030224"/>
                  </a:lnTo>
                  <a:lnTo>
                    <a:pt x="26560" y="1025306"/>
                  </a:lnTo>
                  <a:lnTo>
                    <a:pt x="17179" y="1023850"/>
                  </a:lnTo>
                  <a:close/>
                </a:path>
                <a:path w="2537460" h="1045845">
                  <a:moveTo>
                    <a:pt x="2534412" y="0"/>
                  </a:moveTo>
                  <a:lnTo>
                    <a:pt x="21302" y="1018582"/>
                  </a:lnTo>
                  <a:lnTo>
                    <a:pt x="17179" y="1023850"/>
                  </a:lnTo>
                  <a:lnTo>
                    <a:pt x="26560" y="1025306"/>
                  </a:lnTo>
                  <a:lnTo>
                    <a:pt x="2537460" y="7620"/>
                  </a:lnTo>
                  <a:lnTo>
                    <a:pt x="2534412" y="0"/>
                  </a:lnTo>
                  <a:close/>
                </a:path>
                <a:path w="2537460" h="1045845">
                  <a:moveTo>
                    <a:pt x="21302" y="1018582"/>
                  </a:moveTo>
                  <a:lnTo>
                    <a:pt x="10761" y="1022854"/>
                  </a:lnTo>
                  <a:lnTo>
                    <a:pt x="17179" y="1023850"/>
                  </a:lnTo>
                  <a:lnTo>
                    <a:pt x="21302" y="1018582"/>
                  </a:lnTo>
                  <a:close/>
                </a:path>
                <a:path w="2537460" h="1045845">
                  <a:moveTo>
                    <a:pt x="9144" y="1022604"/>
                  </a:moveTo>
                  <a:lnTo>
                    <a:pt x="9455" y="1023383"/>
                  </a:lnTo>
                  <a:lnTo>
                    <a:pt x="10761" y="1022854"/>
                  </a:lnTo>
                  <a:lnTo>
                    <a:pt x="9144" y="1022604"/>
                  </a:lnTo>
                  <a:close/>
                </a:path>
                <a:path w="2537460" h="1045845">
                  <a:moveTo>
                    <a:pt x="11380" y="1022604"/>
                  </a:moveTo>
                  <a:lnTo>
                    <a:pt x="9144" y="1022604"/>
                  </a:lnTo>
                  <a:lnTo>
                    <a:pt x="10761" y="1022854"/>
                  </a:lnTo>
                  <a:lnTo>
                    <a:pt x="11380" y="10226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7FECE866-5559-41DB-B947-C2A69BEDE37E}"/>
              </a:ext>
            </a:extLst>
          </p:cNvPr>
          <p:cNvSpPr txBox="1"/>
          <p:nvPr/>
        </p:nvSpPr>
        <p:spPr>
          <a:xfrm>
            <a:off x="3906011" y="6958579"/>
            <a:ext cx="3420110" cy="98044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3980">
              <a:lnSpc>
                <a:spcPts val="1055"/>
              </a:lnSpc>
              <a:spcBef>
                <a:spcPts val="325"/>
              </a:spcBef>
            </a:pPr>
            <a:r>
              <a:rPr sz="900" b="1" i="1" spc="-10" dirty="0">
                <a:solidFill>
                  <a:srgbClr val="FF0000"/>
                </a:solidFill>
                <a:latin typeface="Arial"/>
                <a:cs typeface="Arial"/>
              </a:rPr>
              <a:t>NOTE</a:t>
            </a:r>
            <a:r>
              <a:rPr sz="800" i="1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L="93980">
              <a:lnSpc>
                <a:spcPts val="1030"/>
              </a:lnSpc>
            </a:pP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If</a:t>
            </a:r>
            <a:r>
              <a:rPr sz="9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9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"Send</a:t>
            </a:r>
            <a:r>
              <a:rPr sz="900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claim"</a:t>
            </a:r>
            <a:r>
              <a:rPr sz="900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option</a:t>
            </a:r>
            <a:r>
              <a:rPr sz="900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900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9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visible,</a:t>
            </a:r>
            <a:r>
              <a:rPr sz="9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900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means</a:t>
            </a:r>
            <a:r>
              <a:rPr sz="900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spc="-20" dirty="0">
                <a:solidFill>
                  <a:srgbClr val="FF0000"/>
                </a:solidFill>
                <a:latin typeface="Arial"/>
                <a:cs typeface="Arial"/>
              </a:rPr>
              <a:t>that</a:t>
            </a:r>
            <a:endParaRPr sz="900">
              <a:latin typeface="Arial"/>
              <a:cs typeface="Arial"/>
            </a:endParaRPr>
          </a:p>
          <a:p>
            <a:pPr marL="93980">
              <a:lnSpc>
                <a:spcPts val="1040"/>
              </a:lnSpc>
            </a:pP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9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FF0000"/>
                </a:solidFill>
                <a:latin typeface="Arial"/>
                <a:cs typeface="Arial"/>
              </a:rPr>
              <a:t>logged-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900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user</a:t>
            </a:r>
            <a:r>
              <a:rPr sz="900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has not</a:t>
            </a:r>
            <a:r>
              <a:rPr sz="900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been authorized</a:t>
            </a:r>
            <a:r>
              <a:rPr sz="9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to file</a:t>
            </a:r>
            <a:r>
              <a:rPr sz="9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900" i="1" spc="-10" dirty="0">
                <a:solidFill>
                  <a:srgbClr val="FF0000"/>
                </a:solidFill>
                <a:latin typeface="Arial"/>
                <a:cs typeface="Arial"/>
              </a:rPr>
              <a:t>claim.</a:t>
            </a:r>
            <a:endParaRPr sz="900">
              <a:latin typeface="Arial"/>
              <a:cs typeface="Arial"/>
            </a:endParaRPr>
          </a:p>
          <a:p>
            <a:pPr marL="93980" marR="108585">
              <a:lnSpc>
                <a:spcPts val="1030"/>
              </a:lnSpc>
              <a:spcBef>
                <a:spcPts val="55"/>
              </a:spcBef>
            </a:pP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900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key</a:t>
            </a:r>
            <a:r>
              <a:rPr sz="9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user</a:t>
            </a:r>
            <a:r>
              <a:rPr sz="9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900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900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myraben</a:t>
            </a:r>
            <a:r>
              <a:rPr sz="9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account</a:t>
            </a:r>
            <a:r>
              <a:rPr sz="9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900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entitled</a:t>
            </a:r>
            <a:r>
              <a:rPr sz="9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900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grant</a:t>
            </a:r>
            <a:r>
              <a:rPr sz="9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FF0000"/>
                </a:solidFill>
                <a:latin typeface="Arial"/>
                <a:cs typeface="Arial"/>
              </a:rPr>
              <a:t>access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9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this</a:t>
            </a:r>
            <a:r>
              <a:rPr sz="9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FF0000"/>
                </a:solidFill>
                <a:latin typeface="Arial"/>
                <a:cs typeface="Arial"/>
              </a:rPr>
              <a:t>option.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E98EBB39-1C18-5AB8-8AAC-261CC4010433}"/>
              </a:ext>
            </a:extLst>
          </p:cNvPr>
          <p:cNvGrpSpPr/>
          <p:nvPr/>
        </p:nvGrpSpPr>
        <p:grpSpPr>
          <a:xfrm>
            <a:off x="579119" y="1383786"/>
            <a:ext cx="6343015" cy="2417445"/>
            <a:chOff x="579119" y="1383786"/>
            <a:chExt cx="6343015" cy="2417445"/>
          </a:xfrm>
        </p:grpSpPr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F3FD5997-56F1-427B-E045-CB3977F5806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19" y="1383786"/>
              <a:ext cx="6342887" cy="2417063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72116B3E-75EB-D8AF-271F-A10F0CEB228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651" y="1452366"/>
              <a:ext cx="6211824" cy="2282952"/>
            </a:xfrm>
            <a:prstGeom prst="rect">
              <a:avLst/>
            </a:prstGeom>
          </p:spPr>
        </p:pic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F26F8D02-D00F-9DF4-120B-C040A4E28F5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007097" y="9906937"/>
            <a:ext cx="769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495AF"/>
                </a:solidFill>
              </a:rPr>
              <a:t>Page</a:t>
            </a:r>
            <a:r>
              <a:rPr spc="-15" dirty="0">
                <a:solidFill>
                  <a:srgbClr val="8495AF"/>
                </a:solidFill>
              </a:rPr>
              <a:t> </a:t>
            </a:r>
            <a:r>
              <a:rPr dirty="0"/>
              <a:t>5</a:t>
            </a:r>
            <a:r>
              <a:rPr spc="-10" dirty="0"/>
              <a:t> </a:t>
            </a:r>
            <a:r>
              <a:rPr dirty="0"/>
              <a:t>|</a:t>
            </a:r>
            <a:r>
              <a:rPr spc="-25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259546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0F52E9C-BA5F-E15D-8F78-A7C6E768EA6D}"/>
              </a:ext>
            </a:extLst>
          </p:cNvPr>
          <p:cNvSpPr txBox="1"/>
          <p:nvPr/>
        </p:nvSpPr>
        <p:spPr>
          <a:xfrm>
            <a:off x="1605787" y="1171452"/>
            <a:ext cx="5198110" cy="32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If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already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filed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selected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shipment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 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redirected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myClaim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details.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B7078D5-87DD-6945-054F-8CDE3505FE96}"/>
              </a:ext>
            </a:extLst>
          </p:cNvPr>
          <p:cNvSpPr txBox="1"/>
          <p:nvPr/>
        </p:nvSpPr>
        <p:spPr>
          <a:xfrm>
            <a:off x="1154683" y="2631443"/>
            <a:ext cx="4979670" cy="32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sz="1000" b="1" dirty="0">
                <a:solidFill>
                  <a:srgbClr val="2E73B4"/>
                </a:solidFill>
                <a:latin typeface="Arial"/>
                <a:cs typeface="Arial"/>
              </a:rPr>
              <a:t>Step</a:t>
            </a:r>
            <a:r>
              <a:rPr sz="1000" b="1" spc="-20" dirty="0">
                <a:solidFill>
                  <a:srgbClr val="2E73B4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73B4"/>
                </a:solidFill>
                <a:latin typeface="Arial"/>
                <a:cs typeface="Arial"/>
              </a:rPr>
              <a:t>4</a:t>
            </a:r>
            <a:r>
              <a:rPr sz="1000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Claim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form.</a:t>
            </a:r>
            <a:endParaRPr sz="1000">
              <a:latin typeface="Arial"/>
              <a:cs typeface="Arial"/>
            </a:endParaRPr>
          </a:p>
          <a:p>
            <a:pPr marL="506095">
              <a:lnSpc>
                <a:spcPts val="1175"/>
              </a:lnSpc>
            </a:pPr>
            <a:r>
              <a:rPr sz="1000" dirty="0">
                <a:latin typeface="Arial"/>
                <a:cs typeface="Arial"/>
              </a:rPr>
              <a:t>After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providing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attaching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necessary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documents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press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Send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AB479DF-F3AF-6C21-D4B0-D9B05BBBCD92}"/>
              </a:ext>
            </a:extLst>
          </p:cNvPr>
          <p:cNvSpPr txBox="1"/>
          <p:nvPr/>
        </p:nvSpPr>
        <p:spPr>
          <a:xfrm>
            <a:off x="1605782" y="4091434"/>
            <a:ext cx="5248910" cy="12001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Arial"/>
                <a:cs typeface="Arial"/>
              </a:rPr>
              <a:t>If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there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transport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documents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Raben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system,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attached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 there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is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files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attach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them.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1000" dirty="0">
                <a:latin typeface="Arial"/>
                <a:cs typeface="Arial"/>
              </a:rPr>
              <a:t>If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some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documents necessary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handling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missing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receive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000" i="1" dirty="0">
                <a:latin typeface="Arial"/>
                <a:cs typeface="Arial"/>
              </a:rPr>
              <a:t>alert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about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 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submit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them.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000" dirty="0">
                <a:latin typeface="Arial"/>
                <a:cs typeface="Arial"/>
              </a:rPr>
              <a:t>If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some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documents necessary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handling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missing</a:t>
            </a:r>
            <a:endParaRPr sz="1000">
              <a:latin typeface="Arial"/>
              <a:cs typeface="Arial"/>
            </a:endParaRPr>
          </a:p>
          <a:p>
            <a:pPr marL="12700" algn="ctr">
              <a:lnSpc>
                <a:spcPts val="1175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receive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alert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about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submit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F499350-E747-1A31-732D-AD230E8CD5B8}"/>
              </a:ext>
            </a:extLst>
          </p:cNvPr>
          <p:cNvSpPr txBox="1"/>
          <p:nvPr/>
        </p:nvSpPr>
        <p:spPr>
          <a:xfrm>
            <a:off x="935227" y="8040116"/>
            <a:ext cx="583057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200" b="1" spc="-25" dirty="0">
                <a:solidFill>
                  <a:srgbClr val="2E73B4"/>
                </a:solidFill>
                <a:latin typeface="Arial"/>
                <a:cs typeface="Arial"/>
              </a:rPr>
              <a:t>IV.</a:t>
            </a:r>
            <a:r>
              <a:rPr sz="1200" b="1" dirty="0">
                <a:solidFill>
                  <a:srgbClr val="2E73B4"/>
                </a:solidFill>
                <a:latin typeface="Arial"/>
                <a:cs typeface="Arial"/>
              </a:rPr>
              <a:t>	</a:t>
            </a:r>
            <a:r>
              <a:rPr sz="1200" b="1" spc="-10" dirty="0">
                <a:solidFill>
                  <a:srgbClr val="2E73B4"/>
                </a:solidFill>
                <a:latin typeface="Arial"/>
                <a:cs typeface="Arial"/>
              </a:rPr>
              <a:t>Monitoring </a:t>
            </a:r>
            <a:r>
              <a:rPr sz="1200" b="1" dirty="0">
                <a:solidFill>
                  <a:srgbClr val="2E73B4"/>
                </a:solidFill>
                <a:latin typeface="Arial"/>
                <a:cs typeface="Arial"/>
              </a:rPr>
              <a:t>filed</a:t>
            </a:r>
            <a:r>
              <a:rPr sz="1200" b="1" spc="-10" dirty="0">
                <a:solidFill>
                  <a:srgbClr val="2E73B4"/>
                </a:solidFill>
                <a:latin typeface="Arial"/>
                <a:cs typeface="Arial"/>
              </a:rPr>
              <a:t> claims.</a:t>
            </a:r>
            <a:endParaRPr sz="120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  <a:spcBef>
                <a:spcPts val="1255"/>
              </a:spcBef>
            </a:pPr>
            <a:r>
              <a:rPr sz="1000" dirty="0">
                <a:latin typeface="Arial"/>
                <a:cs typeface="Arial"/>
              </a:rPr>
              <a:t>List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customer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 available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myraben.com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account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myClaim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application.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27F003C-A5DC-A92F-B073-A5E4EABAC4E4}"/>
              </a:ext>
            </a:extLst>
          </p:cNvPr>
          <p:cNvSpPr txBox="1"/>
          <p:nvPr/>
        </p:nvSpPr>
        <p:spPr>
          <a:xfrm>
            <a:off x="1156207" y="9591545"/>
            <a:ext cx="29825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List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searched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using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available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filters.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DE3E4474-5137-12D1-D6D1-772C4679F910}"/>
              </a:ext>
            </a:extLst>
          </p:cNvPr>
          <p:cNvGrpSpPr/>
          <p:nvPr/>
        </p:nvGrpSpPr>
        <p:grpSpPr>
          <a:xfrm>
            <a:off x="2602992" y="5306562"/>
            <a:ext cx="2353310" cy="1231900"/>
            <a:chOff x="2602992" y="5306562"/>
            <a:chExt cx="2353310" cy="123190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B2610B9E-33F6-3810-0AAC-33D80DECB65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2992" y="5306562"/>
              <a:ext cx="2353056" cy="1231391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5CD7B5CF-0BB6-811E-92BA-D3A20168707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6332" y="5362950"/>
              <a:ext cx="2247899" cy="1121664"/>
            </a:xfrm>
            <a:prstGeom prst="rect">
              <a:avLst/>
            </a:prstGeom>
          </p:spPr>
        </p:pic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2B4A807A-A083-25FA-D6A1-9B2CEA85E963}"/>
              </a:ext>
            </a:extLst>
          </p:cNvPr>
          <p:cNvGrpSpPr/>
          <p:nvPr/>
        </p:nvGrpSpPr>
        <p:grpSpPr>
          <a:xfrm>
            <a:off x="2502407" y="1502658"/>
            <a:ext cx="2554605" cy="1066800"/>
            <a:chOff x="2502407" y="1502658"/>
            <a:chExt cx="2554605" cy="1066800"/>
          </a:xfrm>
        </p:grpSpPr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ADF4C6F1-F266-0CDB-B136-EFDA2D87A5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2407" y="1502658"/>
              <a:ext cx="2554224" cy="106679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ED98F432-516F-8B10-4A18-542187ACDED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799" y="1597146"/>
              <a:ext cx="2380488" cy="885444"/>
            </a:xfrm>
            <a:prstGeom prst="rect">
              <a:avLst/>
            </a:prstGeom>
          </p:spPr>
        </p:pic>
      </p:grpSp>
      <p:pic>
        <p:nvPicPr>
          <p:cNvPr id="13" name="object 13">
            <a:extLst>
              <a:ext uri="{FF2B5EF4-FFF2-40B4-BE49-F238E27FC236}">
                <a16:creationId xmlns:a16="http://schemas.microsoft.com/office/drawing/2014/main" id="{EA8A7A96-D422-69CF-936F-9272A73122E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9632" y="2804789"/>
            <a:ext cx="317209" cy="154813"/>
          </a:xfrm>
          <a:prstGeom prst="rect">
            <a:avLst/>
          </a:prstGeom>
        </p:spPr>
      </p:pic>
      <p:grpSp>
        <p:nvGrpSpPr>
          <p:cNvPr id="14" name="object 14">
            <a:extLst>
              <a:ext uri="{FF2B5EF4-FFF2-40B4-BE49-F238E27FC236}">
                <a16:creationId xmlns:a16="http://schemas.microsoft.com/office/drawing/2014/main" id="{82285239-8ECE-817D-8C24-8102997FE7E4}"/>
              </a:ext>
            </a:extLst>
          </p:cNvPr>
          <p:cNvGrpSpPr/>
          <p:nvPr/>
        </p:nvGrpSpPr>
        <p:grpSpPr>
          <a:xfrm>
            <a:off x="2551176" y="2971794"/>
            <a:ext cx="2405380" cy="932815"/>
            <a:chOff x="2551176" y="2971794"/>
            <a:chExt cx="2405380" cy="932815"/>
          </a:xfrm>
        </p:grpSpPr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30E1AD52-F3D6-07A8-117D-48E4701F2CD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1176" y="2971794"/>
              <a:ext cx="2404872" cy="932687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64BC9894-B1C0-6238-23A0-0614BF0C462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1468" y="3028182"/>
              <a:ext cx="2301239" cy="824483"/>
            </a:xfrm>
            <a:prstGeom prst="rect">
              <a:avLst/>
            </a:prstGeom>
          </p:spPr>
        </p:pic>
      </p:grp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6ABE7B90-AD5C-14C3-43DE-BEEADCBC9DEC}"/>
              </a:ext>
            </a:extLst>
          </p:cNvPr>
          <p:cNvGrpSpPr/>
          <p:nvPr/>
        </p:nvGrpSpPr>
        <p:grpSpPr>
          <a:xfrm>
            <a:off x="2569464" y="8619740"/>
            <a:ext cx="2188845" cy="798830"/>
            <a:chOff x="2569464" y="8619740"/>
            <a:chExt cx="2188845" cy="798830"/>
          </a:xfrm>
        </p:grpSpPr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1A2DAEF4-DD7A-EEAD-FD28-EEE78FF4ED8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69464" y="8619740"/>
              <a:ext cx="2188464" cy="798575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D779D596-0221-C5A3-DC2D-5D33C6BC785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9380" y="8712704"/>
              <a:ext cx="2011680" cy="621791"/>
            </a:xfrm>
            <a:prstGeom prst="rect">
              <a:avLst/>
            </a:prstGeom>
          </p:spPr>
        </p:pic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E390F3B6-0E91-221F-1FFD-894CE516740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007097" y="9906937"/>
            <a:ext cx="769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495AF"/>
                </a:solidFill>
              </a:rPr>
              <a:t>Page</a:t>
            </a:r>
            <a:r>
              <a:rPr spc="-15" dirty="0">
                <a:solidFill>
                  <a:srgbClr val="8495AF"/>
                </a:solidFill>
              </a:rPr>
              <a:t> </a:t>
            </a:r>
            <a:r>
              <a:rPr dirty="0"/>
              <a:t>6</a:t>
            </a:r>
            <a:r>
              <a:rPr spc="-10" dirty="0"/>
              <a:t> </a:t>
            </a:r>
            <a:r>
              <a:rPr dirty="0"/>
              <a:t>|</a:t>
            </a:r>
            <a:r>
              <a:rPr spc="-25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97456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B2EFEFF-3C7F-AFFE-2AB9-B00056DEE7FC}"/>
              </a:ext>
            </a:extLst>
          </p:cNvPr>
          <p:cNvGrpSpPr/>
          <p:nvPr/>
        </p:nvGrpSpPr>
        <p:grpSpPr>
          <a:xfrm>
            <a:off x="363749" y="374942"/>
            <a:ext cx="6598284" cy="6903720"/>
            <a:chOff x="363749" y="374942"/>
            <a:chExt cx="6598284" cy="690372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23B7C5B8-4065-B67C-A026-B23181035F7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544" y="3831330"/>
              <a:ext cx="6419087" cy="3447287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16AC1379-DA39-DEA7-1BED-1194B3BF1FA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" y="3936486"/>
              <a:ext cx="6210300" cy="3238500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4A558998-23BA-94E5-671C-2D5961B941E9}"/>
              </a:ext>
            </a:extLst>
          </p:cNvPr>
          <p:cNvSpPr txBox="1"/>
          <p:nvPr/>
        </p:nvSpPr>
        <p:spPr>
          <a:xfrm>
            <a:off x="1168908" y="3695500"/>
            <a:ext cx="43192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1000" dirty="0">
                <a:latin typeface="Arial"/>
                <a:cs typeface="Arial"/>
              </a:rPr>
              <a:t>After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finding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required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marking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it,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details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10" dirty="0">
                <a:latin typeface="Arial"/>
                <a:cs typeface="Arial"/>
              </a:rPr>
              <a:t> displayed: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3917F4E1-F998-A172-E8C0-517B428D8A37}"/>
              </a:ext>
            </a:extLst>
          </p:cNvPr>
          <p:cNvGrpSpPr/>
          <p:nvPr/>
        </p:nvGrpSpPr>
        <p:grpSpPr>
          <a:xfrm>
            <a:off x="701040" y="923538"/>
            <a:ext cx="6343015" cy="4991100"/>
            <a:chOff x="701040" y="923538"/>
            <a:chExt cx="6343015" cy="499110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5A7C0ACF-3482-0298-E9E1-CD2DB9A0E5D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0" y="923538"/>
              <a:ext cx="6342888" cy="3057144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60F7F5FA-05CE-343D-5582-CD04044F66D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096" y="990594"/>
              <a:ext cx="6211824" cy="2923031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D8B0ABE-E879-4C1D-703B-7C4F1C128B33}"/>
                </a:ext>
              </a:extLst>
            </p:cNvPr>
            <p:cNvSpPr/>
            <p:nvPr/>
          </p:nvSpPr>
          <p:spPr>
            <a:xfrm>
              <a:off x="6077711" y="5457438"/>
              <a:ext cx="562610" cy="428625"/>
            </a:xfrm>
            <a:custGeom>
              <a:avLst/>
              <a:gdLst/>
              <a:ahLst/>
              <a:cxnLst/>
              <a:rect l="l" t="t" r="r" b="b"/>
              <a:pathLst>
                <a:path w="562609" h="428625">
                  <a:moveTo>
                    <a:pt x="347471" y="0"/>
                  </a:moveTo>
                  <a:lnTo>
                    <a:pt x="347471" y="106679"/>
                  </a:lnTo>
                  <a:lnTo>
                    <a:pt x="0" y="106679"/>
                  </a:lnTo>
                  <a:lnTo>
                    <a:pt x="0" y="321563"/>
                  </a:lnTo>
                  <a:lnTo>
                    <a:pt x="347471" y="321563"/>
                  </a:lnTo>
                  <a:lnTo>
                    <a:pt x="347471" y="428243"/>
                  </a:lnTo>
                  <a:lnTo>
                    <a:pt x="562355" y="214883"/>
                  </a:lnTo>
                  <a:lnTo>
                    <a:pt x="3474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4D9EBE1-D013-F3C6-3277-6580516E5BAF}"/>
                </a:ext>
              </a:extLst>
            </p:cNvPr>
            <p:cNvSpPr/>
            <p:nvPr/>
          </p:nvSpPr>
          <p:spPr>
            <a:xfrm>
              <a:off x="6077711" y="5457438"/>
              <a:ext cx="562610" cy="428625"/>
            </a:xfrm>
            <a:custGeom>
              <a:avLst/>
              <a:gdLst/>
              <a:ahLst/>
              <a:cxnLst/>
              <a:rect l="l" t="t" r="r" b="b"/>
              <a:pathLst>
                <a:path w="562609" h="428625">
                  <a:moveTo>
                    <a:pt x="0" y="106679"/>
                  </a:moveTo>
                  <a:lnTo>
                    <a:pt x="347471" y="106679"/>
                  </a:lnTo>
                  <a:lnTo>
                    <a:pt x="347471" y="0"/>
                  </a:lnTo>
                  <a:lnTo>
                    <a:pt x="562355" y="214883"/>
                  </a:lnTo>
                  <a:lnTo>
                    <a:pt x="347471" y="428243"/>
                  </a:lnTo>
                  <a:lnTo>
                    <a:pt x="347471" y="321563"/>
                  </a:lnTo>
                  <a:lnTo>
                    <a:pt x="0" y="321563"/>
                  </a:lnTo>
                  <a:lnTo>
                    <a:pt x="0" y="10667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4B49CA88-390B-7567-9024-1884DF66281E}"/>
                </a:ext>
              </a:extLst>
            </p:cNvPr>
            <p:cNvSpPr/>
            <p:nvPr/>
          </p:nvSpPr>
          <p:spPr>
            <a:xfrm>
              <a:off x="5181599" y="5486394"/>
              <a:ext cx="925194" cy="428625"/>
            </a:xfrm>
            <a:custGeom>
              <a:avLst/>
              <a:gdLst/>
              <a:ahLst/>
              <a:cxnLst/>
              <a:rect l="l" t="t" r="r" b="b"/>
              <a:pathLst>
                <a:path w="925195" h="428625">
                  <a:moveTo>
                    <a:pt x="925067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925067" y="428243"/>
                  </a:lnTo>
                  <a:lnTo>
                    <a:pt x="925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16129061-CCEA-25F9-234D-8B639681A26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3040" y="5532114"/>
              <a:ext cx="813815" cy="259079"/>
            </a:xfrm>
            <a:prstGeom prst="rect">
              <a:avLst/>
            </a:prstGeom>
          </p:spPr>
        </p:pic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555FA68E-03C6-7913-748E-9B7845EE7ED9}"/>
              </a:ext>
            </a:extLst>
          </p:cNvPr>
          <p:cNvSpPr txBox="1"/>
          <p:nvPr/>
        </p:nvSpPr>
        <p:spPr>
          <a:xfrm>
            <a:off x="5181600" y="5486394"/>
            <a:ext cx="925194" cy="42862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585"/>
              </a:spcBef>
            </a:pPr>
            <a:r>
              <a:rPr sz="900" b="0" i="1" dirty="0">
                <a:latin typeface="Calibri Light"/>
                <a:cs typeface="Calibri Light"/>
              </a:rPr>
              <a:t>Claim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b="0" i="1" spc="-10" dirty="0">
                <a:latin typeface="Calibri Light"/>
                <a:cs typeface="Calibri Light"/>
              </a:rPr>
              <a:t>details</a:t>
            </a:r>
            <a:endParaRPr sz="900">
              <a:latin typeface="Calibri Light"/>
              <a:cs typeface="Calibri Light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904D2FE-ACF0-184C-7F22-91CAD8D7D3E5}"/>
              </a:ext>
            </a:extLst>
          </p:cNvPr>
          <p:cNvGrpSpPr/>
          <p:nvPr/>
        </p:nvGrpSpPr>
        <p:grpSpPr>
          <a:xfrm>
            <a:off x="271271" y="4261099"/>
            <a:ext cx="727075" cy="756285"/>
            <a:chOff x="271271" y="4261099"/>
            <a:chExt cx="727075" cy="756285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BBC7704-7402-2009-9883-0394BE133C56}"/>
                </a:ext>
              </a:extLst>
            </p:cNvPr>
            <p:cNvSpPr/>
            <p:nvPr/>
          </p:nvSpPr>
          <p:spPr>
            <a:xfrm>
              <a:off x="271271" y="4261099"/>
              <a:ext cx="727075" cy="454659"/>
            </a:xfrm>
            <a:custGeom>
              <a:avLst/>
              <a:gdLst/>
              <a:ahLst/>
              <a:cxnLst/>
              <a:rect l="l" t="t" r="r" b="b"/>
              <a:pathLst>
                <a:path w="727075" h="454660">
                  <a:moveTo>
                    <a:pt x="726947" y="0"/>
                  </a:moveTo>
                  <a:lnTo>
                    <a:pt x="0" y="0"/>
                  </a:lnTo>
                  <a:lnTo>
                    <a:pt x="0" y="454151"/>
                  </a:lnTo>
                  <a:lnTo>
                    <a:pt x="726947" y="454151"/>
                  </a:lnTo>
                  <a:lnTo>
                    <a:pt x="7269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21EBC73D-3840-DAC8-EE94-E6A31FC8FB7D}"/>
                </a:ext>
              </a:extLst>
            </p:cNvPr>
            <p:cNvSpPr/>
            <p:nvPr/>
          </p:nvSpPr>
          <p:spPr>
            <a:xfrm>
              <a:off x="620268" y="4725918"/>
              <a:ext cx="218440" cy="291465"/>
            </a:xfrm>
            <a:custGeom>
              <a:avLst/>
              <a:gdLst/>
              <a:ahLst/>
              <a:cxnLst/>
              <a:rect l="l" t="t" r="r" b="b"/>
              <a:pathLst>
                <a:path w="218440" h="291464">
                  <a:moveTo>
                    <a:pt x="132588" y="243840"/>
                  </a:moveTo>
                  <a:lnTo>
                    <a:pt x="129540" y="243840"/>
                  </a:lnTo>
                  <a:lnTo>
                    <a:pt x="126492" y="245364"/>
                  </a:lnTo>
                  <a:lnTo>
                    <a:pt x="126492" y="249936"/>
                  </a:lnTo>
                  <a:lnTo>
                    <a:pt x="129540" y="252984"/>
                  </a:lnTo>
                  <a:lnTo>
                    <a:pt x="217932" y="291084"/>
                  </a:lnTo>
                  <a:lnTo>
                    <a:pt x="217254" y="284988"/>
                  </a:lnTo>
                  <a:lnTo>
                    <a:pt x="207264" y="284988"/>
                  </a:lnTo>
                  <a:lnTo>
                    <a:pt x="197751" y="272118"/>
                  </a:lnTo>
                  <a:lnTo>
                    <a:pt x="132588" y="243840"/>
                  </a:lnTo>
                  <a:close/>
                </a:path>
                <a:path w="218440" h="291464">
                  <a:moveTo>
                    <a:pt x="197751" y="272118"/>
                  </a:moveTo>
                  <a:lnTo>
                    <a:pt x="207264" y="284988"/>
                  </a:lnTo>
                  <a:lnTo>
                    <a:pt x="210312" y="283464"/>
                  </a:lnTo>
                  <a:lnTo>
                    <a:pt x="207264" y="283464"/>
                  </a:lnTo>
                  <a:lnTo>
                    <a:pt x="206482" y="275907"/>
                  </a:lnTo>
                  <a:lnTo>
                    <a:pt x="197751" y="272118"/>
                  </a:lnTo>
                  <a:close/>
                </a:path>
                <a:path w="218440" h="291464">
                  <a:moveTo>
                    <a:pt x="201168" y="190500"/>
                  </a:moveTo>
                  <a:lnTo>
                    <a:pt x="198120" y="192024"/>
                  </a:lnTo>
                  <a:lnTo>
                    <a:pt x="198120" y="195072"/>
                  </a:lnTo>
                  <a:lnTo>
                    <a:pt x="205409" y="265535"/>
                  </a:lnTo>
                  <a:lnTo>
                    <a:pt x="216408" y="280416"/>
                  </a:lnTo>
                  <a:lnTo>
                    <a:pt x="207264" y="284988"/>
                  </a:lnTo>
                  <a:lnTo>
                    <a:pt x="217254" y="284988"/>
                  </a:lnTo>
                  <a:lnTo>
                    <a:pt x="207264" y="195072"/>
                  </a:lnTo>
                  <a:lnTo>
                    <a:pt x="205740" y="192024"/>
                  </a:lnTo>
                  <a:lnTo>
                    <a:pt x="201168" y="190500"/>
                  </a:lnTo>
                  <a:close/>
                </a:path>
                <a:path w="218440" h="291464">
                  <a:moveTo>
                    <a:pt x="206482" y="275907"/>
                  </a:moveTo>
                  <a:lnTo>
                    <a:pt x="207264" y="283464"/>
                  </a:lnTo>
                  <a:lnTo>
                    <a:pt x="213360" y="278892"/>
                  </a:lnTo>
                  <a:lnTo>
                    <a:pt x="206482" y="275907"/>
                  </a:lnTo>
                  <a:close/>
                </a:path>
                <a:path w="218440" h="291464">
                  <a:moveTo>
                    <a:pt x="205409" y="265535"/>
                  </a:moveTo>
                  <a:lnTo>
                    <a:pt x="206482" y="275907"/>
                  </a:lnTo>
                  <a:lnTo>
                    <a:pt x="213360" y="278892"/>
                  </a:lnTo>
                  <a:lnTo>
                    <a:pt x="207264" y="283464"/>
                  </a:lnTo>
                  <a:lnTo>
                    <a:pt x="210312" y="283464"/>
                  </a:lnTo>
                  <a:lnTo>
                    <a:pt x="216408" y="280416"/>
                  </a:lnTo>
                  <a:lnTo>
                    <a:pt x="205409" y="265535"/>
                  </a:lnTo>
                  <a:close/>
                </a:path>
                <a:path w="218440" h="291464">
                  <a:moveTo>
                    <a:pt x="9144" y="0"/>
                  </a:moveTo>
                  <a:lnTo>
                    <a:pt x="0" y="4572"/>
                  </a:lnTo>
                  <a:lnTo>
                    <a:pt x="197751" y="272118"/>
                  </a:lnTo>
                  <a:lnTo>
                    <a:pt x="206482" y="275907"/>
                  </a:lnTo>
                  <a:lnTo>
                    <a:pt x="205409" y="26553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924E59F7-4488-80AD-FC42-13FC5CE80C6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615" y="4309867"/>
              <a:ext cx="582167" cy="173736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307D21C7-9498-5450-A509-C29FFC07104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584" y="4413499"/>
              <a:ext cx="350519" cy="173736"/>
            </a:xfrm>
            <a:prstGeom prst="rect">
              <a:avLst/>
            </a:prstGeom>
          </p:spPr>
        </p:pic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BBC23E3E-D5FC-5687-8599-F9B31B733DA5}"/>
              </a:ext>
            </a:extLst>
          </p:cNvPr>
          <p:cNvSpPr txBox="1"/>
          <p:nvPr/>
        </p:nvSpPr>
        <p:spPr>
          <a:xfrm>
            <a:off x="271271" y="4261099"/>
            <a:ext cx="727075" cy="454659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260350" marR="129539" indent="-125095">
              <a:lnSpc>
                <a:spcPct val="111700"/>
              </a:lnSpc>
              <a:spcBef>
                <a:spcPts val="490"/>
              </a:spcBef>
            </a:pPr>
            <a:r>
              <a:rPr sz="600" dirty="0">
                <a:latin typeface="Arial"/>
                <a:cs typeface="Arial"/>
              </a:rPr>
              <a:t>Current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claim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status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03325812-70D5-9117-2C11-277865DAC957}"/>
              </a:ext>
            </a:extLst>
          </p:cNvPr>
          <p:cNvGrpSpPr/>
          <p:nvPr/>
        </p:nvGrpSpPr>
        <p:grpSpPr>
          <a:xfrm>
            <a:off x="605028" y="4698486"/>
            <a:ext cx="6177280" cy="2376170"/>
            <a:chOff x="605028" y="4698486"/>
            <a:chExt cx="6177280" cy="237617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8A73111A-C839-38F6-464C-76EC689BF973}"/>
                </a:ext>
              </a:extLst>
            </p:cNvPr>
            <p:cNvSpPr/>
            <p:nvPr/>
          </p:nvSpPr>
          <p:spPr>
            <a:xfrm>
              <a:off x="605028" y="4698491"/>
              <a:ext cx="243840" cy="1789430"/>
            </a:xfrm>
            <a:custGeom>
              <a:avLst/>
              <a:gdLst/>
              <a:ahLst/>
              <a:cxnLst/>
              <a:rect l="l" t="t" r="r" b="b"/>
              <a:pathLst>
                <a:path w="243840" h="1789429">
                  <a:moveTo>
                    <a:pt x="243840" y="982980"/>
                  </a:moveTo>
                  <a:lnTo>
                    <a:pt x="210654" y="989749"/>
                  </a:lnTo>
                  <a:lnTo>
                    <a:pt x="27863" y="105384"/>
                  </a:lnTo>
                  <a:lnTo>
                    <a:pt x="21336" y="44196"/>
                  </a:lnTo>
                  <a:lnTo>
                    <a:pt x="15519" y="45656"/>
                  </a:lnTo>
                  <a:lnTo>
                    <a:pt x="6096" y="0"/>
                  </a:lnTo>
                  <a:lnTo>
                    <a:pt x="0" y="1524"/>
                  </a:lnTo>
                  <a:lnTo>
                    <a:pt x="21780" y="106959"/>
                  </a:lnTo>
                  <a:lnTo>
                    <a:pt x="193649" y="1713496"/>
                  </a:lnTo>
                  <a:lnTo>
                    <a:pt x="193725" y="1714106"/>
                  </a:lnTo>
                  <a:lnTo>
                    <a:pt x="160020" y="1717548"/>
                  </a:lnTo>
                  <a:lnTo>
                    <a:pt x="205740" y="1789176"/>
                  </a:lnTo>
                  <a:lnTo>
                    <a:pt x="228561" y="1726692"/>
                  </a:lnTo>
                  <a:lnTo>
                    <a:pt x="234696" y="1709928"/>
                  </a:lnTo>
                  <a:lnTo>
                    <a:pt x="199745" y="1713496"/>
                  </a:lnTo>
                  <a:lnTo>
                    <a:pt x="34734" y="169608"/>
                  </a:lnTo>
                  <a:lnTo>
                    <a:pt x="204508" y="991006"/>
                  </a:lnTo>
                  <a:lnTo>
                    <a:pt x="169164" y="998220"/>
                  </a:lnTo>
                  <a:lnTo>
                    <a:pt x="222504" y="1065276"/>
                  </a:lnTo>
                  <a:lnTo>
                    <a:pt x="238302" y="1004316"/>
                  </a:lnTo>
                  <a:lnTo>
                    <a:pt x="243840" y="982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B3EDC501-79AF-C8AC-C819-5F1A1E5822F0}"/>
                </a:ext>
              </a:extLst>
            </p:cNvPr>
            <p:cNvSpPr/>
            <p:nvPr/>
          </p:nvSpPr>
          <p:spPr>
            <a:xfrm>
              <a:off x="5820155" y="6460231"/>
              <a:ext cx="962025" cy="477520"/>
            </a:xfrm>
            <a:custGeom>
              <a:avLst/>
              <a:gdLst/>
              <a:ahLst/>
              <a:cxnLst/>
              <a:rect l="l" t="t" r="r" b="b"/>
              <a:pathLst>
                <a:path w="962025" h="477520">
                  <a:moveTo>
                    <a:pt x="961643" y="0"/>
                  </a:moveTo>
                  <a:lnTo>
                    <a:pt x="0" y="0"/>
                  </a:lnTo>
                  <a:lnTo>
                    <a:pt x="0" y="477011"/>
                  </a:lnTo>
                  <a:lnTo>
                    <a:pt x="961643" y="477011"/>
                  </a:lnTo>
                  <a:lnTo>
                    <a:pt x="961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83C8A4D0-22F6-DF9B-CB75-166A646DB553}"/>
                </a:ext>
              </a:extLst>
            </p:cNvPr>
            <p:cNvSpPr/>
            <p:nvPr/>
          </p:nvSpPr>
          <p:spPr>
            <a:xfrm>
              <a:off x="4149851" y="6688830"/>
              <a:ext cx="1644650" cy="386080"/>
            </a:xfrm>
            <a:custGeom>
              <a:avLst/>
              <a:gdLst/>
              <a:ahLst/>
              <a:cxnLst/>
              <a:rect l="l" t="t" r="r" b="b"/>
              <a:pathLst>
                <a:path w="1644650" h="386079">
                  <a:moveTo>
                    <a:pt x="74676" y="289560"/>
                  </a:moveTo>
                  <a:lnTo>
                    <a:pt x="71628" y="289560"/>
                  </a:lnTo>
                  <a:lnTo>
                    <a:pt x="0" y="355092"/>
                  </a:lnTo>
                  <a:lnTo>
                    <a:pt x="91440" y="385572"/>
                  </a:lnTo>
                  <a:lnTo>
                    <a:pt x="96012" y="385572"/>
                  </a:lnTo>
                  <a:lnTo>
                    <a:pt x="97536" y="382524"/>
                  </a:lnTo>
                  <a:lnTo>
                    <a:pt x="97536" y="377952"/>
                  </a:lnTo>
                  <a:lnTo>
                    <a:pt x="94488" y="376428"/>
                  </a:lnTo>
                  <a:lnTo>
                    <a:pt x="38608" y="358140"/>
                  </a:lnTo>
                  <a:lnTo>
                    <a:pt x="10668" y="358140"/>
                  </a:lnTo>
                  <a:lnTo>
                    <a:pt x="9144" y="348996"/>
                  </a:lnTo>
                  <a:lnTo>
                    <a:pt x="24125" y="345792"/>
                  </a:lnTo>
                  <a:lnTo>
                    <a:pt x="77724" y="297180"/>
                  </a:lnTo>
                  <a:lnTo>
                    <a:pt x="79248" y="294132"/>
                  </a:lnTo>
                  <a:lnTo>
                    <a:pt x="77724" y="291084"/>
                  </a:lnTo>
                  <a:lnTo>
                    <a:pt x="74676" y="289560"/>
                  </a:lnTo>
                  <a:close/>
                </a:path>
                <a:path w="1644650" h="386079">
                  <a:moveTo>
                    <a:pt x="24125" y="345792"/>
                  </a:moveTo>
                  <a:lnTo>
                    <a:pt x="9144" y="348996"/>
                  </a:lnTo>
                  <a:lnTo>
                    <a:pt x="10668" y="358140"/>
                  </a:lnTo>
                  <a:lnTo>
                    <a:pt x="17802" y="356616"/>
                  </a:lnTo>
                  <a:lnTo>
                    <a:pt x="12192" y="356616"/>
                  </a:lnTo>
                  <a:lnTo>
                    <a:pt x="10668" y="348996"/>
                  </a:lnTo>
                  <a:lnTo>
                    <a:pt x="20593" y="348996"/>
                  </a:lnTo>
                  <a:lnTo>
                    <a:pt x="24125" y="345792"/>
                  </a:lnTo>
                  <a:close/>
                </a:path>
                <a:path w="1644650" h="386079">
                  <a:moveTo>
                    <a:pt x="27573" y="354528"/>
                  </a:moveTo>
                  <a:lnTo>
                    <a:pt x="10668" y="358140"/>
                  </a:lnTo>
                  <a:lnTo>
                    <a:pt x="38608" y="358140"/>
                  </a:lnTo>
                  <a:lnTo>
                    <a:pt x="27573" y="354528"/>
                  </a:lnTo>
                  <a:close/>
                </a:path>
                <a:path w="1644650" h="386079">
                  <a:moveTo>
                    <a:pt x="10668" y="348996"/>
                  </a:moveTo>
                  <a:lnTo>
                    <a:pt x="12192" y="356616"/>
                  </a:lnTo>
                  <a:lnTo>
                    <a:pt x="17961" y="351383"/>
                  </a:lnTo>
                  <a:lnTo>
                    <a:pt x="10668" y="348996"/>
                  </a:lnTo>
                  <a:close/>
                </a:path>
                <a:path w="1644650" h="386079">
                  <a:moveTo>
                    <a:pt x="17961" y="351383"/>
                  </a:moveTo>
                  <a:lnTo>
                    <a:pt x="12192" y="356616"/>
                  </a:lnTo>
                  <a:lnTo>
                    <a:pt x="17802" y="356616"/>
                  </a:lnTo>
                  <a:lnTo>
                    <a:pt x="27573" y="354528"/>
                  </a:lnTo>
                  <a:lnTo>
                    <a:pt x="17961" y="351383"/>
                  </a:lnTo>
                  <a:close/>
                </a:path>
                <a:path w="1644650" h="386079">
                  <a:moveTo>
                    <a:pt x="1641348" y="0"/>
                  </a:moveTo>
                  <a:lnTo>
                    <a:pt x="24125" y="345792"/>
                  </a:lnTo>
                  <a:lnTo>
                    <a:pt x="17961" y="351383"/>
                  </a:lnTo>
                  <a:lnTo>
                    <a:pt x="27573" y="354528"/>
                  </a:lnTo>
                  <a:lnTo>
                    <a:pt x="1644396" y="9144"/>
                  </a:lnTo>
                  <a:lnTo>
                    <a:pt x="1641348" y="0"/>
                  </a:lnTo>
                  <a:close/>
                </a:path>
                <a:path w="1644650" h="386079">
                  <a:moveTo>
                    <a:pt x="20593" y="348996"/>
                  </a:moveTo>
                  <a:lnTo>
                    <a:pt x="10668" y="348996"/>
                  </a:lnTo>
                  <a:lnTo>
                    <a:pt x="17961" y="351383"/>
                  </a:lnTo>
                  <a:lnTo>
                    <a:pt x="20593" y="3489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6A51E878-1DC1-1623-3882-22C25937083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00928" y="6544050"/>
              <a:ext cx="859535" cy="222503"/>
            </a:xfrm>
            <a:prstGeom prst="rect">
              <a:avLst/>
            </a:prstGeom>
          </p:spPr>
        </p:pic>
      </p:grpSp>
      <p:sp>
        <p:nvSpPr>
          <p:cNvPr id="25" name="object 25">
            <a:extLst>
              <a:ext uri="{FF2B5EF4-FFF2-40B4-BE49-F238E27FC236}">
                <a16:creationId xmlns:a16="http://schemas.microsoft.com/office/drawing/2014/main" id="{225532AA-2507-C67A-F679-6544B878808A}"/>
              </a:ext>
            </a:extLst>
          </p:cNvPr>
          <p:cNvSpPr txBox="1"/>
          <p:nvPr/>
        </p:nvSpPr>
        <p:spPr>
          <a:xfrm>
            <a:off x="5820155" y="6460230"/>
            <a:ext cx="962025" cy="47752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865"/>
              </a:spcBef>
            </a:pPr>
            <a:r>
              <a:rPr sz="800" dirty="0">
                <a:latin typeface="Arial"/>
                <a:cs typeface="Arial"/>
              </a:rPr>
              <a:t>Open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claim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list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6" name="object 26">
            <a:extLst>
              <a:ext uri="{FF2B5EF4-FFF2-40B4-BE49-F238E27FC236}">
                <a16:creationId xmlns:a16="http://schemas.microsoft.com/office/drawing/2014/main" id="{ED418CBD-9E97-C1EF-E7DE-0523BFA6254A}"/>
              </a:ext>
            </a:extLst>
          </p:cNvPr>
          <p:cNvGrpSpPr/>
          <p:nvPr/>
        </p:nvGrpSpPr>
        <p:grpSpPr>
          <a:xfrm>
            <a:off x="4735068" y="1051364"/>
            <a:ext cx="2672080" cy="1012190"/>
            <a:chOff x="4735068" y="1051364"/>
            <a:chExt cx="2672080" cy="1012190"/>
          </a:xfrm>
        </p:grpSpPr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B094DC8B-AC40-28E6-0A8C-DC3FD22738B3}"/>
                </a:ext>
              </a:extLst>
            </p:cNvPr>
            <p:cNvSpPr/>
            <p:nvPr/>
          </p:nvSpPr>
          <p:spPr>
            <a:xfrm>
              <a:off x="5344668" y="1056127"/>
              <a:ext cx="2057400" cy="753110"/>
            </a:xfrm>
            <a:custGeom>
              <a:avLst/>
              <a:gdLst/>
              <a:ahLst/>
              <a:cxnLst/>
              <a:rect l="l" t="t" r="r" b="b"/>
              <a:pathLst>
                <a:path w="2057400" h="753110">
                  <a:moveTo>
                    <a:pt x="2057399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2057399" y="752855"/>
                  </a:lnTo>
                  <a:lnTo>
                    <a:pt x="2057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F45BCC56-B63B-0137-AF47-FF6D4146C5DB}"/>
                </a:ext>
              </a:extLst>
            </p:cNvPr>
            <p:cNvSpPr/>
            <p:nvPr/>
          </p:nvSpPr>
          <p:spPr>
            <a:xfrm>
              <a:off x="5344668" y="1056127"/>
              <a:ext cx="2057400" cy="753110"/>
            </a:xfrm>
            <a:custGeom>
              <a:avLst/>
              <a:gdLst/>
              <a:ahLst/>
              <a:cxnLst/>
              <a:rect l="l" t="t" r="r" b="b"/>
              <a:pathLst>
                <a:path w="2057400" h="753110">
                  <a:moveTo>
                    <a:pt x="0" y="752855"/>
                  </a:moveTo>
                  <a:lnTo>
                    <a:pt x="2057399" y="752855"/>
                  </a:lnTo>
                  <a:lnTo>
                    <a:pt x="2057399" y="0"/>
                  </a:lnTo>
                  <a:lnTo>
                    <a:pt x="0" y="0"/>
                  </a:lnTo>
                  <a:lnTo>
                    <a:pt x="0" y="75285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DD0624A5-0210-A99D-9D31-20A8FA5C975A}"/>
                </a:ext>
              </a:extLst>
            </p:cNvPr>
            <p:cNvSpPr/>
            <p:nvPr/>
          </p:nvSpPr>
          <p:spPr>
            <a:xfrm>
              <a:off x="4735068" y="1441698"/>
              <a:ext cx="672465" cy="622300"/>
            </a:xfrm>
            <a:custGeom>
              <a:avLst/>
              <a:gdLst/>
              <a:ahLst/>
              <a:cxnLst/>
              <a:rect l="l" t="t" r="r" b="b"/>
              <a:pathLst>
                <a:path w="672464" h="622300">
                  <a:moveTo>
                    <a:pt x="30480" y="542544"/>
                  </a:moveTo>
                  <a:lnTo>
                    <a:pt x="0" y="621792"/>
                  </a:lnTo>
                  <a:lnTo>
                    <a:pt x="82296" y="598932"/>
                  </a:lnTo>
                  <a:lnTo>
                    <a:pt x="66891" y="582168"/>
                  </a:lnTo>
                  <a:lnTo>
                    <a:pt x="50292" y="582168"/>
                  </a:lnTo>
                  <a:lnTo>
                    <a:pt x="42672" y="576072"/>
                  </a:lnTo>
                  <a:lnTo>
                    <a:pt x="52739" y="566767"/>
                  </a:lnTo>
                  <a:lnTo>
                    <a:pt x="30480" y="542544"/>
                  </a:lnTo>
                  <a:close/>
                </a:path>
                <a:path w="672464" h="622300">
                  <a:moveTo>
                    <a:pt x="52739" y="566767"/>
                  </a:moveTo>
                  <a:lnTo>
                    <a:pt x="42672" y="576072"/>
                  </a:lnTo>
                  <a:lnTo>
                    <a:pt x="50292" y="582168"/>
                  </a:lnTo>
                  <a:lnTo>
                    <a:pt x="59268" y="573873"/>
                  </a:lnTo>
                  <a:lnTo>
                    <a:pt x="52739" y="566767"/>
                  </a:lnTo>
                  <a:close/>
                </a:path>
                <a:path w="672464" h="622300">
                  <a:moveTo>
                    <a:pt x="59268" y="573873"/>
                  </a:moveTo>
                  <a:lnTo>
                    <a:pt x="50292" y="582168"/>
                  </a:lnTo>
                  <a:lnTo>
                    <a:pt x="66891" y="582168"/>
                  </a:lnTo>
                  <a:lnTo>
                    <a:pt x="59268" y="573873"/>
                  </a:lnTo>
                  <a:close/>
                </a:path>
                <a:path w="672464" h="622300">
                  <a:moveTo>
                    <a:pt x="665988" y="0"/>
                  </a:moveTo>
                  <a:lnTo>
                    <a:pt x="52739" y="566767"/>
                  </a:lnTo>
                  <a:lnTo>
                    <a:pt x="59268" y="573873"/>
                  </a:lnTo>
                  <a:lnTo>
                    <a:pt x="672084" y="7620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>
            <a:extLst>
              <a:ext uri="{FF2B5EF4-FFF2-40B4-BE49-F238E27FC236}">
                <a16:creationId xmlns:a16="http://schemas.microsoft.com/office/drawing/2014/main" id="{81C7C5FF-51A0-C3FC-C8C3-B839AA9E359D}"/>
              </a:ext>
            </a:extLst>
          </p:cNvPr>
          <p:cNvSpPr txBox="1"/>
          <p:nvPr/>
        </p:nvSpPr>
        <p:spPr>
          <a:xfrm>
            <a:off x="5461442" y="1104395"/>
            <a:ext cx="1821180" cy="6426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75"/>
              </a:spcBef>
            </a:pPr>
            <a:r>
              <a:rPr sz="1000" b="1" i="1" dirty="0">
                <a:latin typeface="Calibri"/>
                <a:cs typeface="Calibri"/>
              </a:rPr>
              <a:t>Search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–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quick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search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Calibri"/>
                <a:cs typeface="Calibri"/>
              </a:rPr>
              <a:t>claim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–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simply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enter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claim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number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Calibri"/>
                <a:cs typeface="Calibri"/>
              </a:rPr>
              <a:t>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shipment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number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or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name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Calibri"/>
                <a:cs typeface="Calibri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consignee.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1" name="object 31">
            <a:extLst>
              <a:ext uri="{FF2B5EF4-FFF2-40B4-BE49-F238E27FC236}">
                <a16:creationId xmlns:a16="http://schemas.microsoft.com/office/drawing/2014/main" id="{17B2D794-0FDC-4C55-9406-EB06956E6012}"/>
              </a:ext>
            </a:extLst>
          </p:cNvPr>
          <p:cNvGrpSpPr/>
          <p:nvPr/>
        </p:nvGrpSpPr>
        <p:grpSpPr>
          <a:xfrm>
            <a:off x="911352" y="2930646"/>
            <a:ext cx="1475740" cy="1056640"/>
            <a:chOff x="911352" y="2930646"/>
            <a:chExt cx="1475740" cy="1056640"/>
          </a:xfrm>
        </p:grpSpPr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2938D97F-B557-2C77-3D03-356D02E31E40}"/>
                </a:ext>
              </a:extLst>
            </p:cNvPr>
            <p:cNvSpPr/>
            <p:nvPr/>
          </p:nvSpPr>
          <p:spPr>
            <a:xfrm>
              <a:off x="911352" y="3491479"/>
              <a:ext cx="1475740" cy="495300"/>
            </a:xfrm>
            <a:custGeom>
              <a:avLst/>
              <a:gdLst/>
              <a:ahLst/>
              <a:cxnLst/>
              <a:rect l="l" t="t" r="r" b="b"/>
              <a:pathLst>
                <a:path w="1475739" h="495300">
                  <a:moveTo>
                    <a:pt x="1475231" y="0"/>
                  </a:moveTo>
                  <a:lnTo>
                    <a:pt x="0" y="0"/>
                  </a:lnTo>
                  <a:lnTo>
                    <a:pt x="0" y="495299"/>
                  </a:lnTo>
                  <a:lnTo>
                    <a:pt x="1475231" y="495299"/>
                  </a:lnTo>
                  <a:lnTo>
                    <a:pt x="1475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9F2893C4-276B-6397-2660-533EF248B80B}"/>
                </a:ext>
              </a:extLst>
            </p:cNvPr>
            <p:cNvSpPr/>
            <p:nvPr/>
          </p:nvSpPr>
          <p:spPr>
            <a:xfrm>
              <a:off x="1680972" y="2930646"/>
              <a:ext cx="307975" cy="512445"/>
            </a:xfrm>
            <a:custGeom>
              <a:avLst/>
              <a:gdLst/>
              <a:ahLst/>
              <a:cxnLst/>
              <a:rect l="l" t="t" r="r" b="b"/>
              <a:pathLst>
                <a:path w="307975" h="512445">
                  <a:moveTo>
                    <a:pt x="264955" y="62426"/>
                  </a:moveTo>
                  <a:lnTo>
                    <a:pt x="0" y="507492"/>
                  </a:lnTo>
                  <a:lnTo>
                    <a:pt x="9144" y="512064"/>
                  </a:lnTo>
                  <a:lnTo>
                    <a:pt x="273770" y="67551"/>
                  </a:lnTo>
                  <a:lnTo>
                    <a:pt x="264955" y="62426"/>
                  </a:lnTo>
                  <a:close/>
                </a:path>
                <a:path w="307975" h="512445">
                  <a:moveTo>
                    <a:pt x="304079" y="51816"/>
                  </a:moveTo>
                  <a:lnTo>
                    <a:pt x="271272" y="51816"/>
                  </a:lnTo>
                  <a:lnTo>
                    <a:pt x="280416" y="56388"/>
                  </a:lnTo>
                  <a:lnTo>
                    <a:pt x="273770" y="67551"/>
                  </a:lnTo>
                  <a:lnTo>
                    <a:pt x="301752" y="83820"/>
                  </a:lnTo>
                  <a:lnTo>
                    <a:pt x="304079" y="51816"/>
                  </a:lnTo>
                  <a:close/>
                </a:path>
                <a:path w="307975" h="512445">
                  <a:moveTo>
                    <a:pt x="271272" y="51816"/>
                  </a:moveTo>
                  <a:lnTo>
                    <a:pt x="264955" y="62426"/>
                  </a:lnTo>
                  <a:lnTo>
                    <a:pt x="273770" y="67551"/>
                  </a:lnTo>
                  <a:lnTo>
                    <a:pt x="280416" y="56388"/>
                  </a:lnTo>
                  <a:lnTo>
                    <a:pt x="271272" y="51816"/>
                  </a:lnTo>
                  <a:close/>
                </a:path>
                <a:path w="307975" h="512445">
                  <a:moveTo>
                    <a:pt x="307848" y="0"/>
                  </a:moveTo>
                  <a:lnTo>
                    <a:pt x="236220" y="45720"/>
                  </a:lnTo>
                  <a:lnTo>
                    <a:pt x="264955" y="62426"/>
                  </a:lnTo>
                  <a:lnTo>
                    <a:pt x="271272" y="51816"/>
                  </a:lnTo>
                  <a:lnTo>
                    <a:pt x="304079" y="51816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>
            <a:extLst>
              <a:ext uri="{FF2B5EF4-FFF2-40B4-BE49-F238E27FC236}">
                <a16:creationId xmlns:a16="http://schemas.microsoft.com/office/drawing/2014/main" id="{C2FE1976-8221-9BBD-51E3-9316BA199CFD}"/>
              </a:ext>
            </a:extLst>
          </p:cNvPr>
          <p:cNvSpPr txBox="1"/>
          <p:nvPr/>
        </p:nvSpPr>
        <p:spPr>
          <a:xfrm>
            <a:off x="911352" y="3491479"/>
            <a:ext cx="1475740" cy="4953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446405" marR="189865" indent="-250190">
              <a:lnSpc>
                <a:spcPct val="101000"/>
              </a:lnSpc>
              <a:spcBef>
                <a:spcPts val="665"/>
              </a:spcBef>
            </a:pPr>
            <a:r>
              <a:rPr sz="1000" dirty="0">
                <a:latin typeface="Calibri"/>
                <a:cs typeface="Calibri"/>
              </a:rPr>
              <a:t>Possibility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filtering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filed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claims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73B56C3F-3E88-2EB9-A6C6-C244B4267DA3}"/>
              </a:ext>
            </a:extLst>
          </p:cNvPr>
          <p:cNvSpPr/>
          <p:nvPr/>
        </p:nvSpPr>
        <p:spPr>
          <a:xfrm>
            <a:off x="1709927" y="2692907"/>
            <a:ext cx="3572510" cy="749935"/>
          </a:xfrm>
          <a:custGeom>
            <a:avLst/>
            <a:gdLst/>
            <a:ahLst/>
            <a:cxnLst/>
            <a:rect l="l" t="t" r="r" b="b"/>
            <a:pathLst>
              <a:path w="3572510" h="749935">
                <a:moveTo>
                  <a:pt x="3572256" y="60960"/>
                </a:moveTo>
                <a:lnTo>
                  <a:pt x="3489960" y="38100"/>
                </a:lnTo>
                <a:lnTo>
                  <a:pt x="3496691" y="71107"/>
                </a:lnTo>
                <a:lnTo>
                  <a:pt x="20142" y="741591"/>
                </a:lnTo>
                <a:lnTo>
                  <a:pt x="1485785" y="37185"/>
                </a:lnTo>
                <a:lnTo>
                  <a:pt x="1501140" y="68580"/>
                </a:lnTo>
                <a:lnTo>
                  <a:pt x="1534109" y="25908"/>
                </a:lnTo>
                <a:lnTo>
                  <a:pt x="1552956" y="1524"/>
                </a:lnTo>
                <a:lnTo>
                  <a:pt x="1467612" y="0"/>
                </a:lnTo>
                <a:lnTo>
                  <a:pt x="1482801" y="31076"/>
                </a:lnTo>
                <a:lnTo>
                  <a:pt x="0" y="745236"/>
                </a:lnTo>
                <a:lnTo>
                  <a:pt x="3048" y="749808"/>
                </a:lnTo>
                <a:lnTo>
                  <a:pt x="9842" y="746544"/>
                </a:lnTo>
                <a:lnTo>
                  <a:pt x="10668" y="749808"/>
                </a:lnTo>
                <a:lnTo>
                  <a:pt x="3498189" y="78435"/>
                </a:lnTo>
                <a:lnTo>
                  <a:pt x="3505200" y="112776"/>
                </a:lnTo>
                <a:lnTo>
                  <a:pt x="3562388" y="68580"/>
                </a:lnTo>
                <a:lnTo>
                  <a:pt x="3572256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9C556195-8BBA-2F13-5DC8-A78BA11FC0B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007097" y="9906937"/>
            <a:ext cx="769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495AF"/>
                </a:solidFill>
              </a:rPr>
              <a:t>Page</a:t>
            </a:r>
            <a:r>
              <a:rPr spc="-15" dirty="0">
                <a:solidFill>
                  <a:srgbClr val="8495AF"/>
                </a:solidFill>
              </a:rPr>
              <a:t> </a:t>
            </a:r>
            <a:r>
              <a:rPr dirty="0"/>
              <a:t>7</a:t>
            </a:r>
            <a:r>
              <a:rPr spc="-10" dirty="0"/>
              <a:t> </a:t>
            </a:r>
            <a:r>
              <a:rPr dirty="0"/>
              <a:t>|</a:t>
            </a:r>
            <a:r>
              <a:rPr spc="-25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102655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986D036-F71C-B5F8-748E-AAB2ACF487BF}"/>
              </a:ext>
            </a:extLst>
          </p:cNvPr>
          <p:cNvSpPr txBox="1"/>
          <p:nvPr/>
        </p:nvSpPr>
        <p:spPr>
          <a:xfrm>
            <a:off x="1605787" y="1025147"/>
            <a:ext cx="10712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225" indent="-26352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76225" algn="l"/>
              </a:tabLst>
            </a:pPr>
            <a:r>
              <a:rPr sz="1000" b="1" i="1" dirty="0">
                <a:solidFill>
                  <a:srgbClr val="2E73B4"/>
                </a:solidFill>
                <a:latin typeface="Arial"/>
                <a:cs typeface="Arial"/>
              </a:rPr>
              <a:t>Claim</a:t>
            </a:r>
            <a:r>
              <a:rPr sz="1000" b="1" i="1" spc="-35" dirty="0">
                <a:solidFill>
                  <a:srgbClr val="2E73B4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2E73B4"/>
                </a:solidFill>
                <a:latin typeface="Arial"/>
                <a:cs typeface="Arial"/>
              </a:rPr>
              <a:t>details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EA8FACB-8208-C54E-6669-DD67AB172A5B}"/>
              </a:ext>
            </a:extLst>
          </p:cNvPr>
          <p:cNvSpPr txBox="1"/>
          <p:nvPr/>
        </p:nvSpPr>
        <p:spPr>
          <a:xfrm>
            <a:off x="1605787" y="4676650"/>
            <a:ext cx="5173980" cy="1403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1175"/>
              </a:lnSpc>
              <a:spcBef>
                <a:spcPts val="95"/>
              </a:spcBef>
              <a:buFont typeface="Wingdings"/>
              <a:buChar char=""/>
              <a:tabLst>
                <a:tab pos="240665" algn="l"/>
              </a:tabLst>
            </a:pPr>
            <a:r>
              <a:rPr sz="1000" b="1" i="1" spc="-10" dirty="0">
                <a:solidFill>
                  <a:srgbClr val="2E73B4"/>
                </a:solidFill>
                <a:latin typeface="Arial"/>
                <a:cs typeface="Arial"/>
              </a:rPr>
              <a:t>Messages.</a:t>
            </a:r>
            <a:endParaRPr sz="1000">
              <a:latin typeface="Arial"/>
              <a:cs typeface="Arial"/>
            </a:endParaRPr>
          </a:p>
          <a:p>
            <a:pPr marL="240665" marR="118745">
              <a:lnSpc>
                <a:spcPts val="1140"/>
              </a:lnSpc>
              <a:spcBef>
                <a:spcPts val="65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</a:t>
            </a:r>
            <a:r>
              <a:rPr sz="10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correspondence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regarding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claim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must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added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myClaim.</a:t>
            </a:r>
            <a:r>
              <a:rPr sz="1000" u="none" spc="-5" dirty="0">
                <a:latin typeface="Arial"/>
                <a:cs typeface="Arial"/>
              </a:rPr>
              <a:t> </a:t>
            </a:r>
            <a:r>
              <a:rPr sz="1000" u="none" dirty="0">
                <a:latin typeface="Arial"/>
                <a:cs typeface="Arial"/>
              </a:rPr>
              <a:t>Thanks</a:t>
            </a:r>
            <a:r>
              <a:rPr sz="1000" u="none" spc="-15" dirty="0">
                <a:latin typeface="Arial"/>
                <a:cs typeface="Arial"/>
              </a:rPr>
              <a:t> </a:t>
            </a:r>
            <a:r>
              <a:rPr sz="1000" u="none" dirty="0">
                <a:latin typeface="Arial"/>
                <a:cs typeface="Arial"/>
              </a:rPr>
              <a:t>to</a:t>
            </a:r>
            <a:r>
              <a:rPr sz="1000" u="none" spc="-15" dirty="0">
                <a:latin typeface="Arial"/>
                <a:cs typeface="Arial"/>
              </a:rPr>
              <a:t> </a:t>
            </a:r>
            <a:r>
              <a:rPr sz="1000" u="none" dirty="0">
                <a:latin typeface="Arial"/>
                <a:cs typeface="Arial"/>
              </a:rPr>
              <a:t>this,</a:t>
            </a:r>
            <a:r>
              <a:rPr sz="1000" u="none" spc="-15" dirty="0">
                <a:latin typeface="Arial"/>
                <a:cs typeface="Arial"/>
              </a:rPr>
              <a:t> </a:t>
            </a:r>
            <a:r>
              <a:rPr sz="1000" u="none" spc="-25" dirty="0">
                <a:latin typeface="Arial"/>
                <a:cs typeface="Arial"/>
              </a:rPr>
              <a:t>all </a:t>
            </a:r>
            <a:r>
              <a:rPr sz="1000" u="none" dirty="0">
                <a:latin typeface="Arial"/>
                <a:cs typeface="Arial"/>
              </a:rPr>
              <a:t>information</a:t>
            </a:r>
            <a:r>
              <a:rPr sz="1000" u="none" spc="-5" dirty="0">
                <a:latin typeface="Arial"/>
                <a:cs typeface="Arial"/>
              </a:rPr>
              <a:t> </a:t>
            </a:r>
            <a:r>
              <a:rPr sz="1000" u="none" dirty="0">
                <a:latin typeface="Arial"/>
                <a:cs typeface="Arial"/>
              </a:rPr>
              <a:t>about</a:t>
            </a:r>
            <a:r>
              <a:rPr sz="1000" u="none" spc="-15" dirty="0">
                <a:latin typeface="Arial"/>
                <a:cs typeface="Arial"/>
              </a:rPr>
              <a:t> </a:t>
            </a:r>
            <a:r>
              <a:rPr sz="1000" u="none" dirty="0">
                <a:latin typeface="Arial"/>
                <a:cs typeface="Arial"/>
              </a:rPr>
              <a:t>the</a:t>
            </a:r>
            <a:r>
              <a:rPr sz="1000" u="none" spc="-10" dirty="0">
                <a:latin typeface="Arial"/>
                <a:cs typeface="Arial"/>
              </a:rPr>
              <a:t> </a:t>
            </a:r>
            <a:r>
              <a:rPr sz="1000" u="none" dirty="0">
                <a:latin typeface="Arial"/>
                <a:cs typeface="Arial"/>
              </a:rPr>
              <a:t>claim</a:t>
            </a:r>
            <a:r>
              <a:rPr sz="1000" u="none" spc="-5" dirty="0">
                <a:latin typeface="Arial"/>
                <a:cs typeface="Arial"/>
              </a:rPr>
              <a:t> </a:t>
            </a:r>
            <a:r>
              <a:rPr sz="1000" u="none" dirty="0">
                <a:latin typeface="Arial"/>
                <a:cs typeface="Arial"/>
              </a:rPr>
              <a:t>will</a:t>
            </a:r>
            <a:r>
              <a:rPr sz="1000" u="none" spc="-20" dirty="0">
                <a:latin typeface="Arial"/>
                <a:cs typeface="Arial"/>
              </a:rPr>
              <a:t> </a:t>
            </a:r>
            <a:r>
              <a:rPr sz="1000" u="none" dirty="0">
                <a:latin typeface="Arial"/>
                <a:cs typeface="Arial"/>
              </a:rPr>
              <a:t>be</a:t>
            </a:r>
            <a:r>
              <a:rPr sz="1000" u="none" spc="-10" dirty="0">
                <a:latin typeface="Arial"/>
                <a:cs typeface="Arial"/>
              </a:rPr>
              <a:t> </a:t>
            </a:r>
            <a:r>
              <a:rPr sz="1000" u="none" dirty="0">
                <a:latin typeface="Arial"/>
                <a:cs typeface="Arial"/>
              </a:rPr>
              <a:t>available</a:t>
            </a:r>
            <a:r>
              <a:rPr sz="1000" u="none" spc="-5" dirty="0">
                <a:latin typeface="Arial"/>
                <a:cs typeface="Arial"/>
              </a:rPr>
              <a:t> </a:t>
            </a:r>
            <a:r>
              <a:rPr sz="1000" u="none" dirty="0">
                <a:latin typeface="Arial"/>
                <a:cs typeface="Arial"/>
              </a:rPr>
              <a:t>in</a:t>
            </a:r>
            <a:r>
              <a:rPr sz="1000" u="none" spc="-15" dirty="0">
                <a:latin typeface="Arial"/>
                <a:cs typeface="Arial"/>
              </a:rPr>
              <a:t> </a:t>
            </a:r>
            <a:r>
              <a:rPr sz="1000" u="none" dirty="0">
                <a:latin typeface="Arial"/>
                <a:cs typeface="Arial"/>
              </a:rPr>
              <a:t>one</a:t>
            </a:r>
            <a:r>
              <a:rPr sz="1000" u="none" spc="-5" dirty="0">
                <a:latin typeface="Arial"/>
                <a:cs typeface="Arial"/>
              </a:rPr>
              <a:t> </a:t>
            </a:r>
            <a:r>
              <a:rPr sz="1000" u="none" spc="-10" dirty="0">
                <a:latin typeface="Arial"/>
                <a:cs typeface="Arial"/>
              </a:rPr>
              <a:t>place.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  <a:p>
            <a:pPr marL="240665" marR="5080">
              <a:lnSpc>
                <a:spcPts val="1150"/>
              </a:lnSpc>
            </a:pPr>
            <a:r>
              <a:rPr sz="1000" dirty="0">
                <a:latin typeface="Arial"/>
                <a:cs typeface="Arial"/>
              </a:rPr>
              <a:t>If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Raben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requests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submit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documents/additional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explanation/information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regarding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claim:</a:t>
            </a:r>
            <a:endParaRPr sz="1000">
              <a:latin typeface="Arial"/>
              <a:cs typeface="Arial"/>
            </a:endParaRPr>
          </a:p>
          <a:p>
            <a:pPr marL="317500" lvl="1" indent="-76835">
              <a:lnSpc>
                <a:spcPts val="1090"/>
              </a:lnSpc>
              <a:buChar char="-"/>
              <a:tabLst>
                <a:tab pos="317500" algn="l"/>
              </a:tabLst>
            </a:pP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receive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e-mail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notification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address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provided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  <a:p>
            <a:pPr marL="325120" lvl="1" indent="-84455">
              <a:lnSpc>
                <a:spcPts val="1375"/>
              </a:lnSpc>
              <a:buSzPct val="120000"/>
              <a:buFont typeface="Times New Roman"/>
              <a:buChar char="-"/>
              <a:tabLst>
                <a:tab pos="325120" algn="l"/>
              </a:tabLst>
            </a:pPr>
            <a:r>
              <a:rPr sz="1000" dirty="0">
                <a:latin typeface="Arial"/>
                <a:cs typeface="Arial"/>
              </a:rPr>
              <a:t>in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Messages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tab,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next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claim,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symbol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appear</a:t>
            </a:r>
            <a:endParaRPr sz="1000">
              <a:latin typeface="Arial"/>
              <a:cs typeface="Arial"/>
            </a:endParaRPr>
          </a:p>
          <a:p>
            <a:pPr marL="328295" lvl="1" indent="-87630">
              <a:lnSpc>
                <a:spcPts val="1410"/>
              </a:lnSpc>
              <a:buSzPct val="120000"/>
              <a:buFont typeface="Times New Roman"/>
              <a:buChar char="-"/>
              <a:tabLst>
                <a:tab pos="328295" algn="l"/>
              </a:tabLst>
            </a:pPr>
            <a:r>
              <a:rPr sz="1000" dirty="0">
                <a:latin typeface="Arial"/>
                <a:cs typeface="Arial"/>
              </a:rPr>
              <a:t>claim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status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2E73B4"/>
                </a:solidFill>
                <a:latin typeface="Arial"/>
                <a:cs typeface="Arial"/>
              </a:rPr>
              <a:t>Waiting</a:t>
            </a:r>
            <a:r>
              <a:rPr sz="1000" b="1" i="1" spc="-15" dirty="0">
                <a:solidFill>
                  <a:srgbClr val="2E73B4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2E73B4"/>
                </a:solidFill>
                <a:latin typeface="Arial"/>
                <a:cs typeface="Arial"/>
              </a:rPr>
              <a:t>for</a:t>
            </a:r>
            <a:r>
              <a:rPr sz="1000" b="1" i="1" spc="-20" dirty="0">
                <a:solidFill>
                  <a:srgbClr val="2E73B4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2E73B4"/>
                </a:solidFill>
                <a:latin typeface="Arial"/>
                <a:cs typeface="Arial"/>
              </a:rPr>
              <a:t>response.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75E2FA4-FF85-16D9-5F5C-5D59CD7F9FB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6588" y="5745671"/>
            <a:ext cx="313943" cy="221815"/>
          </a:xfrm>
          <a:prstGeom prst="rect">
            <a:avLst/>
          </a:prstGeom>
        </p:spPr>
      </p:pic>
      <p:grpSp>
        <p:nvGrpSpPr>
          <p:cNvPr id="5" name="object 5">
            <a:extLst>
              <a:ext uri="{FF2B5EF4-FFF2-40B4-BE49-F238E27FC236}">
                <a16:creationId xmlns:a16="http://schemas.microsoft.com/office/drawing/2014/main" id="{B662211A-AB70-218B-C0CA-B651ECC00C01}"/>
              </a:ext>
            </a:extLst>
          </p:cNvPr>
          <p:cNvGrpSpPr/>
          <p:nvPr/>
        </p:nvGrpSpPr>
        <p:grpSpPr>
          <a:xfrm>
            <a:off x="1036319" y="6260586"/>
            <a:ext cx="5575300" cy="3716020"/>
            <a:chOff x="1036319" y="6260586"/>
            <a:chExt cx="5575300" cy="371602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87FBF36-BFD7-B8AB-CCC5-2A19321CBA55}"/>
                </a:ext>
              </a:extLst>
            </p:cNvPr>
            <p:cNvSpPr/>
            <p:nvPr/>
          </p:nvSpPr>
          <p:spPr>
            <a:xfrm>
              <a:off x="2487168" y="8500866"/>
              <a:ext cx="2382520" cy="1000125"/>
            </a:xfrm>
            <a:custGeom>
              <a:avLst/>
              <a:gdLst/>
              <a:ahLst/>
              <a:cxnLst/>
              <a:rect l="l" t="t" r="r" b="b"/>
              <a:pathLst>
                <a:path w="2382520" h="1000125">
                  <a:moveTo>
                    <a:pt x="54864" y="929643"/>
                  </a:moveTo>
                  <a:lnTo>
                    <a:pt x="0" y="993651"/>
                  </a:lnTo>
                  <a:lnTo>
                    <a:pt x="83820" y="999747"/>
                  </a:lnTo>
                  <a:lnTo>
                    <a:pt x="72489" y="972315"/>
                  </a:lnTo>
                  <a:lnTo>
                    <a:pt x="59436" y="972315"/>
                  </a:lnTo>
                  <a:lnTo>
                    <a:pt x="56388" y="966219"/>
                  </a:lnTo>
                  <a:lnTo>
                    <a:pt x="67979" y="961396"/>
                  </a:lnTo>
                  <a:lnTo>
                    <a:pt x="54864" y="929643"/>
                  </a:lnTo>
                  <a:close/>
                </a:path>
                <a:path w="2382520" h="1000125">
                  <a:moveTo>
                    <a:pt x="67979" y="961396"/>
                  </a:moveTo>
                  <a:lnTo>
                    <a:pt x="56388" y="966219"/>
                  </a:lnTo>
                  <a:lnTo>
                    <a:pt x="59436" y="972315"/>
                  </a:lnTo>
                  <a:lnTo>
                    <a:pt x="70575" y="967680"/>
                  </a:lnTo>
                  <a:lnTo>
                    <a:pt x="67979" y="961396"/>
                  </a:lnTo>
                  <a:close/>
                </a:path>
                <a:path w="2382520" h="1000125">
                  <a:moveTo>
                    <a:pt x="70575" y="967680"/>
                  </a:moveTo>
                  <a:lnTo>
                    <a:pt x="59436" y="972315"/>
                  </a:lnTo>
                  <a:lnTo>
                    <a:pt x="72489" y="972315"/>
                  </a:lnTo>
                  <a:lnTo>
                    <a:pt x="70575" y="967680"/>
                  </a:lnTo>
                  <a:close/>
                </a:path>
                <a:path w="2382520" h="1000125">
                  <a:moveTo>
                    <a:pt x="2378964" y="0"/>
                  </a:moveTo>
                  <a:lnTo>
                    <a:pt x="67979" y="961396"/>
                  </a:lnTo>
                  <a:lnTo>
                    <a:pt x="70575" y="967680"/>
                  </a:lnTo>
                  <a:lnTo>
                    <a:pt x="2382012" y="6096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6FDC2448-4756-6AF7-B565-547CCDA7A72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319" y="6260586"/>
              <a:ext cx="5574791" cy="3715513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17B463C9-18BC-4C61-7573-477ECAD87CA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951" y="6367266"/>
              <a:ext cx="5367528" cy="3503676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30AF483-AB87-D29E-7D65-3D084F71F41D}"/>
                </a:ext>
              </a:extLst>
            </p:cNvPr>
            <p:cNvSpPr/>
            <p:nvPr/>
          </p:nvSpPr>
          <p:spPr>
            <a:xfrm>
              <a:off x="2927604" y="8432286"/>
              <a:ext cx="1969135" cy="79375"/>
            </a:xfrm>
            <a:custGeom>
              <a:avLst/>
              <a:gdLst/>
              <a:ahLst/>
              <a:cxnLst/>
              <a:rect l="l" t="t" r="r" b="b"/>
              <a:pathLst>
                <a:path w="1969135" h="79375">
                  <a:moveTo>
                    <a:pt x="75524" y="33778"/>
                  </a:moveTo>
                  <a:lnTo>
                    <a:pt x="75468" y="36576"/>
                  </a:lnTo>
                  <a:lnTo>
                    <a:pt x="75341" y="42918"/>
                  </a:lnTo>
                  <a:lnTo>
                    <a:pt x="1969008" y="79248"/>
                  </a:lnTo>
                  <a:lnTo>
                    <a:pt x="1969008" y="70104"/>
                  </a:lnTo>
                  <a:lnTo>
                    <a:pt x="75524" y="33778"/>
                  </a:lnTo>
                  <a:close/>
                </a:path>
                <a:path w="1969135" h="79375">
                  <a:moveTo>
                    <a:pt x="76200" y="0"/>
                  </a:moveTo>
                  <a:lnTo>
                    <a:pt x="0" y="36576"/>
                  </a:lnTo>
                  <a:lnTo>
                    <a:pt x="74676" y="76200"/>
                  </a:lnTo>
                  <a:lnTo>
                    <a:pt x="75341" y="42918"/>
                  </a:lnTo>
                  <a:lnTo>
                    <a:pt x="62484" y="42672"/>
                  </a:lnTo>
                  <a:lnTo>
                    <a:pt x="62484" y="33528"/>
                  </a:lnTo>
                  <a:lnTo>
                    <a:pt x="75529" y="33528"/>
                  </a:lnTo>
                  <a:lnTo>
                    <a:pt x="76200" y="0"/>
                  </a:lnTo>
                  <a:close/>
                </a:path>
                <a:path w="1969135" h="79375">
                  <a:moveTo>
                    <a:pt x="62484" y="33528"/>
                  </a:moveTo>
                  <a:lnTo>
                    <a:pt x="62484" y="42672"/>
                  </a:lnTo>
                  <a:lnTo>
                    <a:pt x="75341" y="42918"/>
                  </a:lnTo>
                  <a:lnTo>
                    <a:pt x="75468" y="36576"/>
                  </a:lnTo>
                  <a:lnTo>
                    <a:pt x="75524" y="33778"/>
                  </a:lnTo>
                  <a:lnTo>
                    <a:pt x="62484" y="33528"/>
                  </a:lnTo>
                  <a:close/>
                </a:path>
                <a:path w="1969135" h="79375">
                  <a:moveTo>
                    <a:pt x="75529" y="33528"/>
                  </a:moveTo>
                  <a:lnTo>
                    <a:pt x="62484" y="33528"/>
                  </a:lnTo>
                  <a:lnTo>
                    <a:pt x="75524" y="33778"/>
                  </a:lnTo>
                  <a:lnTo>
                    <a:pt x="75529" y="33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E5666AD5-26D9-BC07-39A1-F837FD44E800}"/>
              </a:ext>
            </a:extLst>
          </p:cNvPr>
          <p:cNvGrpSpPr/>
          <p:nvPr/>
        </p:nvGrpSpPr>
        <p:grpSpPr>
          <a:xfrm>
            <a:off x="947927" y="905251"/>
            <a:ext cx="5763895" cy="3743325"/>
            <a:chOff x="947927" y="905251"/>
            <a:chExt cx="5763895" cy="3743325"/>
          </a:xfrm>
        </p:grpSpPr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F3DD9AA0-8B4C-9451-DE6B-85967346A30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7927" y="1338066"/>
              <a:ext cx="5763768" cy="3310128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64517198-97AA-4BB8-342A-030EF26D013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4607" y="1443222"/>
              <a:ext cx="5553456" cy="3099816"/>
            </a:xfrm>
            <a:prstGeom prst="rect">
              <a:avLst/>
            </a:prstGeom>
          </p:spPr>
        </p:pic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A8A8B3FF-8E35-867E-FE14-9D62B9D0A9CB}"/>
                </a:ext>
              </a:extLst>
            </p:cNvPr>
            <p:cNvSpPr/>
            <p:nvPr/>
          </p:nvSpPr>
          <p:spPr>
            <a:xfrm>
              <a:off x="5362955" y="905251"/>
              <a:ext cx="1190625" cy="477520"/>
            </a:xfrm>
            <a:custGeom>
              <a:avLst/>
              <a:gdLst/>
              <a:ahLst/>
              <a:cxnLst/>
              <a:rect l="l" t="t" r="r" b="b"/>
              <a:pathLst>
                <a:path w="1190625" h="477519">
                  <a:moveTo>
                    <a:pt x="1190243" y="0"/>
                  </a:moveTo>
                  <a:lnTo>
                    <a:pt x="0" y="0"/>
                  </a:lnTo>
                  <a:lnTo>
                    <a:pt x="0" y="477011"/>
                  </a:lnTo>
                  <a:lnTo>
                    <a:pt x="1190243" y="477011"/>
                  </a:lnTo>
                  <a:lnTo>
                    <a:pt x="1190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7E9B9F6-F585-0EBD-989B-9CF53A28A71C}"/>
                </a:ext>
              </a:extLst>
            </p:cNvPr>
            <p:cNvSpPr/>
            <p:nvPr/>
          </p:nvSpPr>
          <p:spPr>
            <a:xfrm>
              <a:off x="5888736" y="1402074"/>
              <a:ext cx="342900" cy="251460"/>
            </a:xfrm>
            <a:custGeom>
              <a:avLst/>
              <a:gdLst/>
              <a:ahLst/>
              <a:cxnLst/>
              <a:rect l="l" t="t" r="r" b="b"/>
              <a:pathLst>
                <a:path w="342900" h="251460">
                  <a:moveTo>
                    <a:pt x="279123" y="210351"/>
                  </a:moveTo>
                  <a:lnTo>
                    <a:pt x="259080" y="237744"/>
                  </a:lnTo>
                  <a:lnTo>
                    <a:pt x="342900" y="251460"/>
                  </a:lnTo>
                  <a:lnTo>
                    <a:pt x="326136" y="217932"/>
                  </a:lnTo>
                  <a:lnTo>
                    <a:pt x="289560" y="217932"/>
                  </a:lnTo>
                  <a:lnTo>
                    <a:pt x="279123" y="210351"/>
                  </a:lnTo>
                  <a:close/>
                </a:path>
                <a:path w="342900" h="251460">
                  <a:moveTo>
                    <a:pt x="284859" y="202511"/>
                  </a:moveTo>
                  <a:lnTo>
                    <a:pt x="279123" y="210351"/>
                  </a:lnTo>
                  <a:lnTo>
                    <a:pt x="289560" y="217932"/>
                  </a:lnTo>
                  <a:lnTo>
                    <a:pt x="295624" y="210351"/>
                  </a:lnTo>
                  <a:lnTo>
                    <a:pt x="284859" y="202511"/>
                  </a:lnTo>
                  <a:close/>
                </a:path>
                <a:path w="342900" h="251460">
                  <a:moveTo>
                    <a:pt x="304800" y="175260"/>
                  </a:moveTo>
                  <a:lnTo>
                    <a:pt x="284859" y="202511"/>
                  </a:lnTo>
                  <a:lnTo>
                    <a:pt x="295624" y="210351"/>
                  </a:lnTo>
                  <a:lnTo>
                    <a:pt x="289560" y="217932"/>
                  </a:lnTo>
                  <a:lnTo>
                    <a:pt x="326136" y="217932"/>
                  </a:lnTo>
                  <a:lnTo>
                    <a:pt x="304800" y="175260"/>
                  </a:lnTo>
                  <a:close/>
                </a:path>
                <a:path w="342900" h="251460">
                  <a:moveTo>
                    <a:pt x="4572" y="0"/>
                  </a:moveTo>
                  <a:lnTo>
                    <a:pt x="0" y="7620"/>
                  </a:lnTo>
                  <a:lnTo>
                    <a:pt x="279123" y="210351"/>
                  </a:lnTo>
                  <a:lnTo>
                    <a:pt x="284859" y="202511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12659A61-51B4-32E9-31D4-3B05E5272B5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7256" y="954018"/>
              <a:ext cx="993648" cy="222503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9CBFC10C-4946-763D-4E18-D54920A908E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11368" y="1085082"/>
              <a:ext cx="752856" cy="225551"/>
            </a:xfrm>
            <a:prstGeom prst="rect">
              <a:avLst/>
            </a:prstGeom>
          </p:spPr>
        </p:pic>
      </p:grpSp>
      <p:sp>
        <p:nvSpPr>
          <p:cNvPr id="17" name="object 17">
            <a:extLst>
              <a:ext uri="{FF2B5EF4-FFF2-40B4-BE49-F238E27FC236}">
                <a16:creationId xmlns:a16="http://schemas.microsoft.com/office/drawing/2014/main" id="{9FCCEC3D-8C8F-4492-A0BD-B404F523BBB0}"/>
              </a:ext>
            </a:extLst>
          </p:cNvPr>
          <p:cNvSpPr txBox="1"/>
          <p:nvPr/>
        </p:nvSpPr>
        <p:spPr>
          <a:xfrm>
            <a:off x="5362955" y="905251"/>
            <a:ext cx="1190625" cy="47752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314960" marR="174625" indent="-134620">
              <a:lnSpc>
                <a:spcPct val="108800"/>
              </a:lnSpc>
              <a:spcBef>
                <a:spcPts val="505"/>
              </a:spcBef>
            </a:pPr>
            <a:r>
              <a:rPr sz="800" dirty="0">
                <a:latin typeface="Arial"/>
                <a:cs typeface="Arial"/>
              </a:rPr>
              <a:t>Open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window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with </a:t>
            </a:r>
            <a:r>
              <a:rPr sz="800" dirty="0">
                <a:latin typeface="Arial"/>
                <a:cs typeface="Arial"/>
              </a:rPr>
              <a:t>claim </a:t>
            </a:r>
            <a:r>
              <a:rPr sz="800" spc="-10" dirty="0">
                <a:latin typeface="Arial"/>
                <a:cs typeface="Arial"/>
              </a:rPr>
              <a:t>details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302FAB21-7AC0-53FF-8893-A590F510EB42}"/>
              </a:ext>
            </a:extLst>
          </p:cNvPr>
          <p:cNvSpPr txBox="1"/>
          <p:nvPr/>
        </p:nvSpPr>
        <p:spPr>
          <a:xfrm>
            <a:off x="4953000" y="8304270"/>
            <a:ext cx="1353820" cy="352425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880"/>
              </a:spcBef>
            </a:pPr>
            <a:r>
              <a:rPr sz="800" spc="-10" dirty="0">
                <a:latin typeface="Arial"/>
                <a:cs typeface="Arial"/>
              </a:rPr>
              <a:t>Responding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9" name="object 19">
            <a:extLst>
              <a:ext uri="{FF2B5EF4-FFF2-40B4-BE49-F238E27FC236}">
                <a16:creationId xmlns:a16="http://schemas.microsoft.com/office/drawing/2014/main" id="{7B8BA060-1C1E-9788-3413-6E000A3DD967}"/>
              </a:ext>
            </a:extLst>
          </p:cNvPr>
          <p:cNvGrpSpPr/>
          <p:nvPr/>
        </p:nvGrpSpPr>
        <p:grpSpPr>
          <a:xfrm>
            <a:off x="2225040" y="6981438"/>
            <a:ext cx="4114800" cy="2684145"/>
            <a:chOff x="2225040" y="6981438"/>
            <a:chExt cx="4114800" cy="2684145"/>
          </a:xfrm>
        </p:grpSpPr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0241D33A-B80F-8D02-72D0-8E1F5BEDA75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9904" y="6981438"/>
              <a:ext cx="249936" cy="228600"/>
            </a:xfrm>
            <a:prstGeom prst="rect">
              <a:avLst/>
            </a:prstGeom>
          </p:spPr>
        </p:pic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A88108EB-9454-6219-8399-A0A04C9B5E6A}"/>
                </a:ext>
              </a:extLst>
            </p:cNvPr>
            <p:cNvSpPr/>
            <p:nvPr/>
          </p:nvSpPr>
          <p:spPr>
            <a:xfrm>
              <a:off x="2225040" y="8510010"/>
              <a:ext cx="2626360" cy="1155700"/>
            </a:xfrm>
            <a:custGeom>
              <a:avLst/>
              <a:gdLst/>
              <a:ahLst/>
              <a:cxnLst/>
              <a:rect l="l" t="t" r="r" b="b"/>
              <a:pathLst>
                <a:path w="2626360" h="1155700">
                  <a:moveTo>
                    <a:pt x="54864" y="1086615"/>
                  </a:moveTo>
                  <a:lnTo>
                    <a:pt x="0" y="1152147"/>
                  </a:lnTo>
                  <a:lnTo>
                    <a:pt x="85344" y="1155195"/>
                  </a:lnTo>
                  <a:lnTo>
                    <a:pt x="73829" y="1129287"/>
                  </a:lnTo>
                  <a:lnTo>
                    <a:pt x="59436" y="1129287"/>
                  </a:lnTo>
                  <a:lnTo>
                    <a:pt x="57912" y="1123191"/>
                  </a:lnTo>
                  <a:lnTo>
                    <a:pt x="68969" y="1118351"/>
                  </a:lnTo>
                  <a:lnTo>
                    <a:pt x="54864" y="1086615"/>
                  </a:lnTo>
                  <a:close/>
                </a:path>
                <a:path w="2626360" h="1155700">
                  <a:moveTo>
                    <a:pt x="68969" y="1118351"/>
                  </a:moveTo>
                  <a:lnTo>
                    <a:pt x="57912" y="1123191"/>
                  </a:lnTo>
                  <a:lnTo>
                    <a:pt x="59436" y="1129287"/>
                  </a:lnTo>
                  <a:lnTo>
                    <a:pt x="71485" y="1124013"/>
                  </a:lnTo>
                  <a:lnTo>
                    <a:pt x="68969" y="1118351"/>
                  </a:lnTo>
                  <a:close/>
                </a:path>
                <a:path w="2626360" h="1155700">
                  <a:moveTo>
                    <a:pt x="71485" y="1124013"/>
                  </a:moveTo>
                  <a:lnTo>
                    <a:pt x="59436" y="1129287"/>
                  </a:lnTo>
                  <a:lnTo>
                    <a:pt x="73829" y="1129287"/>
                  </a:lnTo>
                  <a:lnTo>
                    <a:pt x="71485" y="1124013"/>
                  </a:lnTo>
                  <a:close/>
                </a:path>
                <a:path w="2626360" h="1155700">
                  <a:moveTo>
                    <a:pt x="2624328" y="0"/>
                  </a:moveTo>
                  <a:lnTo>
                    <a:pt x="68969" y="1118351"/>
                  </a:lnTo>
                  <a:lnTo>
                    <a:pt x="71485" y="1124013"/>
                  </a:lnTo>
                  <a:lnTo>
                    <a:pt x="2625852" y="6096"/>
                  </a:lnTo>
                  <a:lnTo>
                    <a:pt x="26243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53A93C13-C6FD-5470-088F-518D1F75227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007097" y="9906937"/>
            <a:ext cx="769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495AF"/>
                </a:solidFill>
              </a:rPr>
              <a:t>Page</a:t>
            </a:r>
            <a:r>
              <a:rPr spc="-15" dirty="0">
                <a:solidFill>
                  <a:srgbClr val="8495AF"/>
                </a:solidFill>
              </a:rPr>
              <a:t> </a:t>
            </a:r>
            <a:r>
              <a:rPr dirty="0"/>
              <a:t>8</a:t>
            </a:r>
            <a:r>
              <a:rPr spc="-10" dirty="0"/>
              <a:t> </a:t>
            </a:r>
            <a:r>
              <a:rPr dirty="0"/>
              <a:t>|</a:t>
            </a:r>
            <a:r>
              <a:rPr spc="-25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4156258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1266</Words>
  <Application>Microsoft Office PowerPoint</Application>
  <PresentationFormat>Custom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Barlow Black</vt:lpstr>
      <vt:lpstr>Calibri</vt:lpstr>
      <vt:lpstr>Calibri Light</vt:lpstr>
      <vt:lpstr>Courier New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Svitlana Galas</dc:creator>
  <cp:lastModifiedBy>Svitlana Galas</cp:lastModifiedBy>
  <cp:revision>1</cp:revision>
  <dcterms:created xsi:type="dcterms:W3CDTF">2024-08-12T11:29:12Z</dcterms:created>
  <dcterms:modified xsi:type="dcterms:W3CDTF">2024-08-12T15:32:31Z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2024-08-12T00:00:00Z</vt:filetime>
  </property>
  <property fmtid="{D5CDD505-2E9C-101B-9397-08002B2CF9AE}" pid="3" name="Creator">
    <vt:lpwstr>PDFium</vt:lpwstr>
  </property>
  <property fmtid="{D5CDD505-2E9C-101B-9397-08002B2CF9AE}" pid="4" name="LastSaved">
    <vt:filetime>2024-08-12T00:00:00Z</vt:filetime>
  </property>
</Properties>
</file>